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67" r:id="rId3"/>
    <p:sldId id="269" r:id="rId4"/>
    <p:sldId id="271" r:id="rId5"/>
    <p:sldId id="260" r:id="rId6"/>
    <p:sldId id="268" r:id="rId7"/>
    <p:sldId id="262" r:id="rId8"/>
    <p:sldId id="257" r:id="rId9"/>
    <p:sldId id="259" r:id="rId10"/>
    <p:sldId id="263" r:id="rId11"/>
    <p:sldId id="264" r:id="rId12"/>
    <p:sldId id="265" r:id="rId13"/>
    <p:sldId id="266" r:id="rId14"/>
    <p:sldId id="258" r:id="rId15"/>
    <p:sldId id="291" r:id="rId16"/>
    <p:sldId id="261" r:id="rId17"/>
    <p:sldId id="295" r:id="rId18"/>
    <p:sldId id="292" r:id="rId19"/>
    <p:sldId id="294" r:id="rId20"/>
    <p:sldId id="296" r:id="rId21"/>
    <p:sldId id="276" r:id="rId22"/>
    <p:sldId id="278" r:id="rId23"/>
    <p:sldId id="279" r:id="rId24"/>
    <p:sldId id="280" r:id="rId25"/>
    <p:sldId id="281" r:id="rId26"/>
    <p:sldId id="282" r:id="rId27"/>
    <p:sldId id="283" r:id="rId28"/>
    <p:sldId id="284" r:id="rId29"/>
    <p:sldId id="285" r:id="rId30"/>
    <p:sldId id="286" r:id="rId31"/>
    <p:sldId id="288" r:id="rId32"/>
    <p:sldId id="289" r:id="rId33"/>
    <p:sldId id="290" r:id="rId34"/>
    <p:sldId id="270" r:id="rId35"/>
    <p:sldId id="298" r:id="rId36"/>
    <p:sldId id="300" r:id="rId37"/>
    <p:sldId id="301" r:id="rId38"/>
    <p:sldId id="302"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E4F4"/>
    <a:srgbClr val="DEF3FC"/>
    <a:srgbClr val="C8E3FA"/>
    <a:srgbClr val="FED8D8"/>
    <a:srgbClr val="FCC0A4"/>
    <a:srgbClr val="F4EBD1"/>
    <a:srgbClr val="FDE500"/>
    <a:srgbClr val="CFC8E2"/>
    <a:srgbClr val="E0F3FD"/>
    <a:srgbClr val="ECE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61" autoAdjust="0"/>
    <p:restoredTop sz="94660"/>
  </p:normalViewPr>
  <p:slideViewPr>
    <p:cSldViewPr snapToGrid="0">
      <p:cViewPr varScale="1">
        <p:scale>
          <a:sx n="112" d="100"/>
          <a:sy n="112" d="100"/>
        </p:scale>
        <p:origin x="88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BE4D07-3461-3D4C-9AFD-F1E7B257DE1E}" type="datetimeFigureOut">
              <a:rPr kumimoji="1" lang="zh-CN" altLang="en-US" smtClean="0"/>
              <a:t>2025/12/10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409CC4-CE9F-9641-BF2E-3170F6BA9E95}" type="slidenum">
              <a:rPr kumimoji="1" lang="zh-CN" altLang="en-US" smtClean="0"/>
              <a:t>‹#›</a:t>
            </a:fld>
            <a:endParaRPr kumimoji="1" lang="zh-CN" altLang="en-US"/>
          </a:p>
        </p:txBody>
      </p:sp>
    </p:spTree>
    <p:extLst>
      <p:ext uri="{BB962C8B-B14F-4D97-AF65-F5344CB8AC3E}">
        <p14:creationId xmlns:p14="http://schemas.microsoft.com/office/powerpoint/2010/main" val="2508317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409CC4-CE9F-9641-BF2E-3170F6BA9E95}" type="slidenum">
              <a:rPr kumimoji="1" lang="zh-CN" altLang="en-US" smtClean="0"/>
              <a:t>13</a:t>
            </a:fld>
            <a:endParaRPr kumimoji="1" lang="zh-CN" altLang="en-US"/>
          </a:p>
        </p:txBody>
      </p:sp>
    </p:spTree>
    <p:extLst>
      <p:ext uri="{BB962C8B-B14F-4D97-AF65-F5344CB8AC3E}">
        <p14:creationId xmlns:p14="http://schemas.microsoft.com/office/powerpoint/2010/main" val="346675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409CC4-CE9F-9641-BF2E-3170F6BA9E95}" type="slidenum">
              <a:rPr kumimoji="1" lang="zh-CN" altLang="en-US" smtClean="0"/>
              <a:t>15</a:t>
            </a:fld>
            <a:endParaRPr kumimoji="1" lang="zh-CN" altLang="en-US"/>
          </a:p>
        </p:txBody>
      </p:sp>
    </p:spTree>
    <p:extLst>
      <p:ext uri="{BB962C8B-B14F-4D97-AF65-F5344CB8AC3E}">
        <p14:creationId xmlns:p14="http://schemas.microsoft.com/office/powerpoint/2010/main" val="1332139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409CC4-CE9F-9641-BF2E-3170F6BA9E95}" type="slidenum">
              <a:rPr kumimoji="1" lang="zh-CN" altLang="en-US" smtClean="0"/>
              <a:t>21</a:t>
            </a:fld>
            <a:endParaRPr kumimoji="1" lang="zh-CN" altLang="en-US"/>
          </a:p>
        </p:txBody>
      </p:sp>
    </p:spTree>
    <p:extLst>
      <p:ext uri="{BB962C8B-B14F-4D97-AF65-F5344CB8AC3E}">
        <p14:creationId xmlns:p14="http://schemas.microsoft.com/office/powerpoint/2010/main" val="1148236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409CC4-CE9F-9641-BF2E-3170F6BA9E95}" type="slidenum">
              <a:rPr kumimoji="1" lang="zh-CN" altLang="en-US" smtClean="0"/>
              <a:t>25</a:t>
            </a:fld>
            <a:endParaRPr kumimoji="1" lang="zh-CN" altLang="en-US"/>
          </a:p>
        </p:txBody>
      </p:sp>
    </p:spTree>
    <p:extLst>
      <p:ext uri="{BB962C8B-B14F-4D97-AF65-F5344CB8AC3E}">
        <p14:creationId xmlns:p14="http://schemas.microsoft.com/office/powerpoint/2010/main" val="1699615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409CC4-CE9F-9641-BF2E-3170F6BA9E95}" type="slidenum">
              <a:rPr kumimoji="1" lang="zh-CN" altLang="en-US" smtClean="0"/>
              <a:t>33</a:t>
            </a:fld>
            <a:endParaRPr kumimoji="1" lang="zh-CN" altLang="en-US"/>
          </a:p>
        </p:txBody>
      </p:sp>
    </p:spTree>
    <p:extLst>
      <p:ext uri="{BB962C8B-B14F-4D97-AF65-F5344CB8AC3E}">
        <p14:creationId xmlns:p14="http://schemas.microsoft.com/office/powerpoint/2010/main" val="3206904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EC6078-2D59-47F7-80BF-818FDD6CD63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196EFE3-C714-4A1D-8A8F-9379192F69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CD42CD9-128A-46C9-9DCD-70894230A341}"/>
              </a:ext>
            </a:extLst>
          </p:cNvPr>
          <p:cNvSpPr>
            <a:spLocks noGrp="1"/>
          </p:cNvSpPr>
          <p:nvPr>
            <p:ph type="dt" sz="half" idx="10"/>
          </p:nvPr>
        </p:nvSpPr>
        <p:spPr/>
        <p:txBody>
          <a:bodyPr/>
          <a:lstStyle/>
          <a:p>
            <a:fld id="{B615AEE6-2599-4D10-8D0D-0FD0366302FA}" type="datetimeFigureOut">
              <a:rPr lang="zh-CN" altLang="en-US" smtClean="0"/>
              <a:t>2025/12/10</a:t>
            </a:fld>
            <a:endParaRPr lang="zh-CN" altLang="en-US"/>
          </a:p>
        </p:txBody>
      </p:sp>
      <p:sp>
        <p:nvSpPr>
          <p:cNvPr id="5" name="页脚占位符 4">
            <a:extLst>
              <a:ext uri="{FF2B5EF4-FFF2-40B4-BE49-F238E27FC236}">
                <a16:creationId xmlns:a16="http://schemas.microsoft.com/office/drawing/2014/main" id="{77C37431-6824-4278-A660-C52D8CC0F2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C00F41-7F7F-4F58-80D7-6869C0C70B9D}"/>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695901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79AE48-412E-439A-8986-0CF021A978E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91323C1-9F58-4403-BAC0-1DDFE13605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1423222-6AAF-48C2-92CB-8F76804BECA4}"/>
              </a:ext>
            </a:extLst>
          </p:cNvPr>
          <p:cNvSpPr>
            <a:spLocks noGrp="1"/>
          </p:cNvSpPr>
          <p:nvPr>
            <p:ph type="dt" sz="half" idx="10"/>
          </p:nvPr>
        </p:nvSpPr>
        <p:spPr/>
        <p:txBody>
          <a:bodyPr/>
          <a:lstStyle/>
          <a:p>
            <a:fld id="{B615AEE6-2599-4D10-8D0D-0FD0366302FA}" type="datetimeFigureOut">
              <a:rPr lang="zh-CN" altLang="en-US" smtClean="0"/>
              <a:t>2025/12/10</a:t>
            </a:fld>
            <a:endParaRPr lang="zh-CN" altLang="en-US"/>
          </a:p>
        </p:txBody>
      </p:sp>
      <p:sp>
        <p:nvSpPr>
          <p:cNvPr id="5" name="页脚占位符 4">
            <a:extLst>
              <a:ext uri="{FF2B5EF4-FFF2-40B4-BE49-F238E27FC236}">
                <a16:creationId xmlns:a16="http://schemas.microsoft.com/office/drawing/2014/main" id="{EAB4A453-0557-4E47-8631-E73B3630AF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89D213A-161F-4AC9-83D2-670466EEA699}"/>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4113700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F644EFF-2E9C-400D-B844-1D866FCAEDA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E6DF08-ECFE-421E-860B-A93650741C9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2D6B593-D02F-46C4-9370-C17912CD8004}"/>
              </a:ext>
            </a:extLst>
          </p:cNvPr>
          <p:cNvSpPr>
            <a:spLocks noGrp="1"/>
          </p:cNvSpPr>
          <p:nvPr>
            <p:ph type="dt" sz="half" idx="10"/>
          </p:nvPr>
        </p:nvSpPr>
        <p:spPr/>
        <p:txBody>
          <a:bodyPr/>
          <a:lstStyle/>
          <a:p>
            <a:fld id="{B615AEE6-2599-4D10-8D0D-0FD0366302FA}" type="datetimeFigureOut">
              <a:rPr lang="zh-CN" altLang="en-US" smtClean="0"/>
              <a:t>2025/12/10</a:t>
            </a:fld>
            <a:endParaRPr lang="zh-CN" altLang="en-US"/>
          </a:p>
        </p:txBody>
      </p:sp>
      <p:sp>
        <p:nvSpPr>
          <p:cNvPr id="5" name="页脚占位符 4">
            <a:extLst>
              <a:ext uri="{FF2B5EF4-FFF2-40B4-BE49-F238E27FC236}">
                <a16:creationId xmlns:a16="http://schemas.microsoft.com/office/drawing/2014/main" id="{B990EF7B-C193-4947-8E37-49EE1CF3CF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E14733-DB9E-4571-A904-E7FBBCC989BE}"/>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82473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F76B21-A3B5-4F53-A2E4-26D0C25DF92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0AD9C0-53CD-4851-A665-FF425B818BA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250F6F-4D70-4B05-9AE7-C0E34142E1E2}"/>
              </a:ext>
            </a:extLst>
          </p:cNvPr>
          <p:cNvSpPr>
            <a:spLocks noGrp="1"/>
          </p:cNvSpPr>
          <p:nvPr>
            <p:ph type="dt" sz="half" idx="10"/>
          </p:nvPr>
        </p:nvSpPr>
        <p:spPr/>
        <p:txBody>
          <a:bodyPr/>
          <a:lstStyle/>
          <a:p>
            <a:fld id="{B615AEE6-2599-4D10-8D0D-0FD0366302FA}" type="datetimeFigureOut">
              <a:rPr lang="zh-CN" altLang="en-US" smtClean="0"/>
              <a:t>2025/12/10</a:t>
            </a:fld>
            <a:endParaRPr lang="zh-CN" altLang="en-US"/>
          </a:p>
        </p:txBody>
      </p:sp>
      <p:sp>
        <p:nvSpPr>
          <p:cNvPr id="5" name="页脚占位符 4">
            <a:extLst>
              <a:ext uri="{FF2B5EF4-FFF2-40B4-BE49-F238E27FC236}">
                <a16:creationId xmlns:a16="http://schemas.microsoft.com/office/drawing/2014/main" id="{11BDCBCD-BC7B-4E7E-AE18-F1534D993E3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EEA3C4-E428-44D1-A951-900C2BC44712}"/>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357400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00FDAF-60E2-4B9F-8111-4A515D1CC1A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D54B8E8-7918-4868-9559-3378F12081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EFDD253-EA7E-43D8-8DEF-11CFE1D26C1E}"/>
              </a:ext>
            </a:extLst>
          </p:cNvPr>
          <p:cNvSpPr>
            <a:spLocks noGrp="1"/>
          </p:cNvSpPr>
          <p:nvPr>
            <p:ph type="dt" sz="half" idx="10"/>
          </p:nvPr>
        </p:nvSpPr>
        <p:spPr/>
        <p:txBody>
          <a:bodyPr/>
          <a:lstStyle/>
          <a:p>
            <a:fld id="{B615AEE6-2599-4D10-8D0D-0FD0366302FA}" type="datetimeFigureOut">
              <a:rPr lang="zh-CN" altLang="en-US" smtClean="0"/>
              <a:t>2025/12/10</a:t>
            </a:fld>
            <a:endParaRPr lang="zh-CN" altLang="en-US"/>
          </a:p>
        </p:txBody>
      </p:sp>
      <p:sp>
        <p:nvSpPr>
          <p:cNvPr id="5" name="页脚占位符 4">
            <a:extLst>
              <a:ext uri="{FF2B5EF4-FFF2-40B4-BE49-F238E27FC236}">
                <a16:creationId xmlns:a16="http://schemas.microsoft.com/office/drawing/2014/main" id="{4D2A1DEA-4D5E-4CA2-BCD1-BCE8D6FF89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23A5AE-A005-45B3-BE62-E56F68D4F0A1}"/>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3739594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EE1C4-C4F4-4DEA-8E8F-CECC951D1D4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41F33E-DA0A-48A2-BDCC-DF6D499BFC5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1BE4F36-E6ED-47C6-8E3E-47F148274CA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EBE891D-8204-4419-8F91-0A253E749927}"/>
              </a:ext>
            </a:extLst>
          </p:cNvPr>
          <p:cNvSpPr>
            <a:spLocks noGrp="1"/>
          </p:cNvSpPr>
          <p:nvPr>
            <p:ph type="dt" sz="half" idx="10"/>
          </p:nvPr>
        </p:nvSpPr>
        <p:spPr/>
        <p:txBody>
          <a:bodyPr/>
          <a:lstStyle/>
          <a:p>
            <a:fld id="{B615AEE6-2599-4D10-8D0D-0FD0366302FA}" type="datetimeFigureOut">
              <a:rPr lang="zh-CN" altLang="en-US" smtClean="0"/>
              <a:t>2025/12/10</a:t>
            </a:fld>
            <a:endParaRPr lang="zh-CN" altLang="en-US"/>
          </a:p>
        </p:txBody>
      </p:sp>
      <p:sp>
        <p:nvSpPr>
          <p:cNvPr id="6" name="页脚占位符 5">
            <a:extLst>
              <a:ext uri="{FF2B5EF4-FFF2-40B4-BE49-F238E27FC236}">
                <a16:creationId xmlns:a16="http://schemas.microsoft.com/office/drawing/2014/main" id="{98A907E4-2AD8-49A0-97CD-3666F6D3CC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0AE8520-4664-4033-B72C-E83789443933}"/>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4294350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A61720-4F8D-484B-9B64-F421D2B08B6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25720FD-5670-4EC7-8EB1-D6FD7B5BD1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5CB88F0-AC77-4172-BF1B-97691CE8065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23F90A-0FC8-4187-A051-D8B982A0F0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E7DD7B-93BD-4170-B96B-0A471241AEB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D735D7C-E00D-4C3E-A53E-28755972A7E8}"/>
              </a:ext>
            </a:extLst>
          </p:cNvPr>
          <p:cNvSpPr>
            <a:spLocks noGrp="1"/>
          </p:cNvSpPr>
          <p:nvPr>
            <p:ph type="dt" sz="half" idx="10"/>
          </p:nvPr>
        </p:nvSpPr>
        <p:spPr/>
        <p:txBody>
          <a:bodyPr/>
          <a:lstStyle/>
          <a:p>
            <a:fld id="{B615AEE6-2599-4D10-8D0D-0FD0366302FA}" type="datetimeFigureOut">
              <a:rPr lang="zh-CN" altLang="en-US" smtClean="0"/>
              <a:t>2025/12/10</a:t>
            </a:fld>
            <a:endParaRPr lang="zh-CN" altLang="en-US"/>
          </a:p>
        </p:txBody>
      </p:sp>
      <p:sp>
        <p:nvSpPr>
          <p:cNvPr id="8" name="页脚占位符 7">
            <a:extLst>
              <a:ext uri="{FF2B5EF4-FFF2-40B4-BE49-F238E27FC236}">
                <a16:creationId xmlns:a16="http://schemas.microsoft.com/office/drawing/2014/main" id="{0A7B0F2B-ED3F-4E13-B0B3-D4528A84175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3C16D54-0D10-438C-BF55-00A8E1D7FF9E}"/>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2264067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DD4127-ED14-4FFB-8B86-A81A61D2D27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FC8FDB8-84BE-43AF-9B27-B31F3EE9A081}"/>
              </a:ext>
            </a:extLst>
          </p:cNvPr>
          <p:cNvSpPr>
            <a:spLocks noGrp="1"/>
          </p:cNvSpPr>
          <p:nvPr>
            <p:ph type="dt" sz="half" idx="10"/>
          </p:nvPr>
        </p:nvSpPr>
        <p:spPr/>
        <p:txBody>
          <a:bodyPr/>
          <a:lstStyle/>
          <a:p>
            <a:fld id="{B615AEE6-2599-4D10-8D0D-0FD0366302FA}" type="datetimeFigureOut">
              <a:rPr lang="zh-CN" altLang="en-US" smtClean="0"/>
              <a:t>2025/12/10</a:t>
            </a:fld>
            <a:endParaRPr lang="zh-CN" altLang="en-US"/>
          </a:p>
        </p:txBody>
      </p:sp>
      <p:sp>
        <p:nvSpPr>
          <p:cNvPr id="4" name="页脚占位符 3">
            <a:extLst>
              <a:ext uri="{FF2B5EF4-FFF2-40B4-BE49-F238E27FC236}">
                <a16:creationId xmlns:a16="http://schemas.microsoft.com/office/drawing/2014/main" id="{D30C7EDB-51ED-48F8-9FE2-1BCA7A0952D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F00CFAA-C658-4FA0-8515-4DC979A9B05A}"/>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713876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46B12A-7F20-410E-95EB-7EDE255A4ADC}"/>
              </a:ext>
            </a:extLst>
          </p:cNvPr>
          <p:cNvSpPr>
            <a:spLocks noGrp="1"/>
          </p:cNvSpPr>
          <p:nvPr>
            <p:ph type="dt" sz="half" idx="10"/>
          </p:nvPr>
        </p:nvSpPr>
        <p:spPr/>
        <p:txBody>
          <a:bodyPr/>
          <a:lstStyle/>
          <a:p>
            <a:fld id="{B615AEE6-2599-4D10-8D0D-0FD0366302FA}" type="datetimeFigureOut">
              <a:rPr lang="zh-CN" altLang="en-US" smtClean="0"/>
              <a:t>2025/12/10</a:t>
            </a:fld>
            <a:endParaRPr lang="zh-CN" altLang="en-US"/>
          </a:p>
        </p:txBody>
      </p:sp>
      <p:sp>
        <p:nvSpPr>
          <p:cNvPr id="3" name="页脚占位符 2">
            <a:extLst>
              <a:ext uri="{FF2B5EF4-FFF2-40B4-BE49-F238E27FC236}">
                <a16:creationId xmlns:a16="http://schemas.microsoft.com/office/drawing/2014/main" id="{6954509C-A1EB-4182-850F-B09A4167D32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1B33ED5-92B1-4F0A-A808-139088467B2B}"/>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2905770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03FCC-B7DC-4C13-AF2A-29C81C3F2E4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0A30C1D-54B9-4233-855E-508A8FA02B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1107CAC-3B3F-4989-AD1E-D47609B604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7B30AC3-DF98-434A-8134-8869FD876DBD}"/>
              </a:ext>
            </a:extLst>
          </p:cNvPr>
          <p:cNvSpPr>
            <a:spLocks noGrp="1"/>
          </p:cNvSpPr>
          <p:nvPr>
            <p:ph type="dt" sz="half" idx="10"/>
          </p:nvPr>
        </p:nvSpPr>
        <p:spPr/>
        <p:txBody>
          <a:bodyPr/>
          <a:lstStyle/>
          <a:p>
            <a:fld id="{B615AEE6-2599-4D10-8D0D-0FD0366302FA}" type="datetimeFigureOut">
              <a:rPr lang="zh-CN" altLang="en-US" smtClean="0"/>
              <a:t>2025/12/10</a:t>
            </a:fld>
            <a:endParaRPr lang="zh-CN" altLang="en-US"/>
          </a:p>
        </p:txBody>
      </p:sp>
      <p:sp>
        <p:nvSpPr>
          <p:cNvPr id="6" name="页脚占位符 5">
            <a:extLst>
              <a:ext uri="{FF2B5EF4-FFF2-40B4-BE49-F238E27FC236}">
                <a16:creationId xmlns:a16="http://schemas.microsoft.com/office/drawing/2014/main" id="{90844FAA-D2C6-4F01-A816-30A163CE192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D434223-2E08-4F62-B22E-AE440AAEF2CD}"/>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282222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51574-3D78-4575-A991-45A3D256089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509441-AC58-4DF5-B36D-0802000072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A1F60FA-83B9-4719-81D9-36B8DFC109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EB5A7C-74AD-4072-97CF-80C77C5D4A26}"/>
              </a:ext>
            </a:extLst>
          </p:cNvPr>
          <p:cNvSpPr>
            <a:spLocks noGrp="1"/>
          </p:cNvSpPr>
          <p:nvPr>
            <p:ph type="dt" sz="half" idx="10"/>
          </p:nvPr>
        </p:nvSpPr>
        <p:spPr/>
        <p:txBody>
          <a:bodyPr/>
          <a:lstStyle/>
          <a:p>
            <a:fld id="{B615AEE6-2599-4D10-8D0D-0FD0366302FA}" type="datetimeFigureOut">
              <a:rPr lang="zh-CN" altLang="en-US" smtClean="0"/>
              <a:t>2025/12/10</a:t>
            </a:fld>
            <a:endParaRPr lang="zh-CN" altLang="en-US"/>
          </a:p>
        </p:txBody>
      </p:sp>
      <p:sp>
        <p:nvSpPr>
          <p:cNvPr id="6" name="页脚占位符 5">
            <a:extLst>
              <a:ext uri="{FF2B5EF4-FFF2-40B4-BE49-F238E27FC236}">
                <a16:creationId xmlns:a16="http://schemas.microsoft.com/office/drawing/2014/main" id="{69627AFF-5CA1-4E0A-9FC1-AA9F2D5703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789C98-226C-48CD-9A0C-0291B3ADEBE7}"/>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743340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7D63A1D-1450-4C63-9235-1E6F9527C7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8DDDC11-2F12-46F7-A742-9568F97E56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7DFAA91-668D-4B6F-BA2D-98472FF38D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5AEE6-2599-4D10-8D0D-0FD0366302FA}" type="datetimeFigureOut">
              <a:rPr lang="zh-CN" altLang="en-US" smtClean="0"/>
              <a:t>2025/12/10</a:t>
            </a:fld>
            <a:endParaRPr lang="zh-CN" altLang="en-US"/>
          </a:p>
        </p:txBody>
      </p:sp>
      <p:sp>
        <p:nvSpPr>
          <p:cNvPr id="5" name="页脚占位符 4">
            <a:extLst>
              <a:ext uri="{FF2B5EF4-FFF2-40B4-BE49-F238E27FC236}">
                <a16:creationId xmlns:a16="http://schemas.microsoft.com/office/drawing/2014/main" id="{BEA67A28-274B-40F2-87F9-58D69C7B8D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4224636-4E35-41FD-AB8D-384A5A3E18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619231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6.png"/><Relationship Id="rId3" Type="http://schemas.openxmlformats.org/officeDocument/2006/relationships/image" Target="../media/image38.JPEG"/><Relationship Id="rId7" Type="http://schemas.microsoft.com/office/2007/relationships/hdphoto" Target="../media/hdphoto2.wdp"/><Relationship Id="rId12" Type="http://schemas.openxmlformats.org/officeDocument/2006/relationships/image" Target="../media/image4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4.png"/><Relationship Id="rId5" Type="http://schemas.openxmlformats.org/officeDocument/2006/relationships/image" Target="../media/image40.pn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1.png"/><Relationship Id="rId7" Type="http://schemas.openxmlformats.org/officeDocument/2006/relationships/image" Target="../media/image18.wmf"/><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oleObject" Target="../embeddings/oleObject2.bin"/><Relationship Id="rId5" Type="http://schemas.openxmlformats.org/officeDocument/2006/relationships/image" Target="../media/image17.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2.png"/><Relationship Id="rId7" Type="http://schemas.openxmlformats.org/officeDocument/2006/relationships/image" Target="../media/image18.wmf"/><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oleObject" Target="../embeddings/oleObject2.bin"/><Relationship Id="rId5" Type="http://schemas.openxmlformats.org/officeDocument/2006/relationships/image" Target="../media/image17.wmf"/><Relationship Id="rId4" Type="http://schemas.openxmlformats.org/officeDocument/2006/relationships/oleObject" Target="../embeddings/oleObject1.bin"/><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400.png"/><Relationship Id="rId13" Type="http://schemas.openxmlformats.org/officeDocument/2006/relationships/image" Target="../media/image57.png"/><Relationship Id="rId3" Type="http://schemas.openxmlformats.org/officeDocument/2006/relationships/slideLayout" Target="../slideLayouts/slideLayout7.xml"/><Relationship Id="rId7" Type="http://schemas.openxmlformats.org/officeDocument/2006/relationships/image" Target="../media/image21.png"/><Relationship Id="rId12" Type="http://schemas.openxmlformats.org/officeDocument/2006/relationships/image" Target="../media/image56.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90.png"/><Relationship Id="rId11" Type="http://schemas.openxmlformats.org/officeDocument/2006/relationships/image" Target="../media/image55.png"/><Relationship Id="rId5" Type="http://schemas.openxmlformats.org/officeDocument/2006/relationships/image" Target="../media/image38.png"/><Relationship Id="rId15" Type="http://schemas.openxmlformats.org/officeDocument/2006/relationships/image" Target="../media/image59.png"/><Relationship Id="rId10" Type="http://schemas.openxmlformats.org/officeDocument/2006/relationships/image" Target="../media/image540.png"/><Relationship Id="rId4" Type="http://schemas.openxmlformats.org/officeDocument/2006/relationships/image" Target="../media/image370.png"/><Relationship Id="rId9" Type="http://schemas.openxmlformats.org/officeDocument/2006/relationships/image" Target="../media/image410.png"/><Relationship Id="rId14"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0.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6.png"/><Relationship Id="rId5" Type="http://schemas.openxmlformats.org/officeDocument/2006/relationships/image" Target="../media/image61.png"/><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55.jpeg"/><Relationship Id="rId7"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jpeg"/></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https://www.zhangzhenhu.com/_images/diffusion_vdm_base.png" TargetMode="External"/><Relationship Id="rId7" Type="http://schemas.microsoft.com/office/2007/relationships/hdphoto" Target="../media/hdphoto4.wdp"/><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74.png"/><Relationship Id="rId4" Type="http://schemas.openxmlformats.org/officeDocument/2006/relationships/image" Target="../media/image89.png"/></Relationships>
</file>

<file path=ppt/slides/_rels/slide2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94.png"/><Relationship Id="rId7" Type="http://schemas.openxmlformats.org/officeDocument/2006/relationships/image" Target="../media/image30.png"/><Relationship Id="rId2" Type="http://schemas.openxmlformats.org/officeDocument/2006/relationships/image" Target="../media/image42.pn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43.png"/><Relationship Id="rId5" Type="http://schemas.openxmlformats.org/officeDocument/2006/relationships/image" Target="../media/image41.png"/><Relationship Id="rId10" Type="http://schemas.openxmlformats.org/officeDocument/2006/relationships/image" Target="../media/image95.png"/><Relationship Id="rId4" Type="http://schemas.openxmlformats.org/officeDocument/2006/relationships/image" Target="../media/image34.png"/><Relationship Id="rId9" Type="http://schemas.openxmlformats.org/officeDocument/2006/relationships/image" Target="../media/image38.JPE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8.wmf"/><Relationship Id="rId3" Type="http://schemas.openxmlformats.org/officeDocument/2006/relationships/image" Target="../media/image10.jpeg"/><Relationship Id="rId7" Type="http://schemas.openxmlformats.org/officeDocument/2006/relationships/image" Target="../media/image14.svg"/><Relationship Id="rId12" Type="http://schemas.openxmlformats.org/officeDocument/2006/relationships/oleObject" Target="../embeddings/oleObject2.bin"/><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7.wmf"/><Relationship Id="rId5" Type="http://schemas.openxmlformats.org/officeDocument/2006/relationships/image" Target="../media/image12.png"/><Relationship Id="rId15" Type="http://schemas.openxmlformats.org/officeDocument/2006/relationships/image" Target="../media/image19.wmf"/><Relationship Id="rId10" Type="http://schemas.openxmlformats.org/officeDocument/2006/relationships/oleObject" Target="../embeddings/oleObject1.bin"/><Relationship Id="rId4" Type="http://schemas.openxmlformats.org/officeDocument/2006/relationships/image" Target="../media/image11.jpeg"/><Relationship Id="rId9" Type="http://schemas.openxmlformats.org/officeDocument/2006/relationships/image" Target="../media/image16.png"/><Relationship Id="rId14" Type="http://schemas.openxmlformats.org/officeDocument/2006/relationships/oleObject" Target="../embeddings/oleObject3.bin"/></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840.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830.png"/><Relationship Id="rId5" Type="http://schemas.openxmlformats.org/officeDocument/2006/relationships/image" Target="../media/image820.png"/><Relationship Id="rId4" Type="http://schemas.openxmlformats.org/officeDocument/2006/relationships/image" Target="../media/image810.png"/></Relationships>
</file>

<file path=ppt/slides/_rels/slide31.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JPEG"/><Relationship Id="rId18" Type="http://schemas.openxmlformats.org/officeDocument/2006/relationships/image" Target="../media/image112.jpeg"/><Relationship Id="rId3" Type="http://schemas.openxmlformats.org/officeDocument/2006/relationships/image" Target="../media/image97.JPE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1.JPEG"/><Relationship Id="rId2" Type="http://schemas.openxmlformats.org/officeDocument/2006/relationships/image" Target="../media/image96.png"/><Relationship Id="rId16" Type="http://schemas.openxmlformats.org/officeDocument/2006/relationships/image" Target="../media/image110.JPEG"/><Relationship Id="rId1" Type="http://schemas.openxmlformats.org/officeDocument/2006/relationships/slideLayout" Target="../slideLayouts/slideLayout7.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JPEG"/><Relationship Id="rId15" Type="http://schemas.openxmlformats.org/officeDocument/2006/relationships/image" Target="../media/image109.png"/><Relationship Id="rId10" Type="http://schemas.openxmlformats.org/officeDocument/2006/relationships/image" Target="../media/image104.JPEG"/><Relationship Id="rId19" Type="http://schemas.openxmlformats.org/officeDocument/2006/relationships/image" Target="../media/image113.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png"/></Relationships>
</file>

<file path=ppt/slides/_rels/slide32.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03.png"/><Relationship Id="rId7" Type="http://schemas.openxmlformats.org/officeDocument/2006/relationships/image" Target="../media/image11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png"/></Relationships>
</file>

<file path=ppt/slides/_rels/slide33.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2.JPEG"/><Relationship Id="rId4" Type="http://schemas.openxmlformats.org/officeDocument/2006/relationships/image" Target="../media/image121.JPEG"/></Relationships>
</file>

<file path=ppt/slides/_rels/slide3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5.png"/><Relationship Id="rId7" Type="http://schemas.openxmlformats.org/officeDocument/2006/relationships/image" Target="../media/image12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24.png"/><Relationship Id="rId4" Type="http://schemas.openxmlformats.org/officeDocument/2006/relationships/image" Target="../media/image123.png"/></Relationships>
</file>

<file path=ppt/slides/_rels/slide35.xml.rels><?xml version="1.0" encoding="UTF-8" standalone="yes"?>
<Relationships xmlns="http://schemas.openxmlformats.org/package/2006/relationships"><Relationship Id="rId13" Type="http://schemas.openxmlformats.org/officeDocument/2006/relationships/tags" Target="../tags/tag18.xml"/><Relationship Id="rId18" Type="http://schemas.openxmlformats.org/officeDocument/2006/relationships/tags" Target="../tags/tag23.xml"/><Relationship Id="rId26" Type="http://schemas.openxmlformats.org/officeDocument/2006/relationships/tags" Target="../tags/tag31.xml"/><Relationship Id="rId3" Type="http://schemas.openxmlformats.org/officeDocument/2006/relationships/tags" Target="../tags/tag8.xml"/><Relationship Id="rId21" Type="http://schemas.openxmlformats.org/officeDocument/2006/relationships/tags" Target="../tags/tag26.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tags" Target="../tags/tag22.xml"/><Relationship Id="rId25" Type="http://schemas.openxmlformats.org/officeDocument/2006/relationships/tags" Target="../tags/tag30.xml"/><Relationship Id="rId33" Type="http://schemas.openxmlformats.org/officeDocument/2006/relationships/image" Target="../media/image128.wmf"/><Relationship Id="rId2" Type="http://schemas.openxmlformats.org/officeDocument/2006/relationships/tags" Target="../tags/tag7.xml"/><Relationship Id="rId16" Type="http://schemas.openxmlformats.org/officeDocument/2006/relationships/tags" Target="../tags/tag21.xml"/><Relationship Id="rId20" Type="http://schemas.openxmlformats.org/officeDocument/2006/relationships/tags" Target="../tags/tag25.xml"/><Relationship Id="rId29"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24" Type="http://schemas.openxmlformats.org/officeDocument/2006/relationships/tags" Target="../tags/tag29.xml"/><Relationship Id="rId32" Type="http://schemas.openxmlformats.org/officeDocument/2006/relationships/oleObject" Target="../embeddings/oleObject5.bin"/><Relationship Id="rId5" Type="http://schemas.openxmlformats.org/officeDocument/2006/relationships/tags" Target="../tags/tag10.xml"/><Relationship Id="rId15" Type="http://schemas.openxmlformats.org/officeDocument/2006/relationships/tags" Target="../tags/tag20.xml"/><Relationship Id="rId23" Type="http://schemas.openxmlformats.org/officeDocument/2006/relationships/tags" Target="../tags/tag28.xml"/><Relationship Id="rId28" Type="http://schemas.openxmlformats.org/officeDocument/2006/relationships/tags" Target="../tags/tag33.xml"/><Relationship Id="rId10" Type="http://schemas.openxmlformats.org/officeDocument/2006/relationships/tags" Target="../tags/tag15.xml"/><Relationship Id="rId19" Type="http://schemas.openxmlformats.org/officeDocument/2006/relationships/tags" Target="../tags/tag24.xml"/><Relationship Id="rId31" Type="http://schemas.openxmlformats.org/officeDocument/2006/relationships/image" Target="../media/image127.wmf"/><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 Id="rId22" Type="http://schemas.openxmlformats.org/officeDocument/2006/relationships/tags" Target="../tags/tag27.xml"/><Relationship Id="rId27" Type="http://schemas.openxmlformats.org/officeDocument/2006/relationships/tags" Target="../tags/tag32.xml"/><Relationship Id="rId30" Type="http://schemas.openxmlformats.org/officeDocument/2006/relationships/oleObject" Target="../embeddings/oleObject4.bin"/><Relationship Id="rId8" Type="http://schemas.openxmlformats.org/officeDocument/2006/relationships/tags" Target="../tags/tag13.xml"/></Relationships>
</file>

<file path=ppt/slides/_rels/slide36.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3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8.wmf"/><Relationship Id="rId3" Type="http://schemas.openxmlformats.org/officeDocument/2006/relationships/image" Target="../media/image10.jpeg"/><Relationship Id="rId7" Type="http://schemas.openxmlformats.org/officeDocument/2006/relationships/image" Target="../media/image14.svg"/><Relationship Id="rId12" Type="http://schemas.openxmlformats.org/officeDocument/2006/relationships/oleObject" Target="../embeddings/oleObject2.bin"/><Relationship Id="rId2" Type="http://schemas.openxmlformats.org/officeDocument/2006/relationships/image" Target="../media/image9.png"/><Relationship Id="rId16" Type="http://schemas.openxmlformats.org/officeDocument/2006/relationships/image" Target="../media/image20.emf"/><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7.wmf"/><Relationship Id="rId5" Type="http://schemas.openxmlformats.org/officeDocument/2006/relationships/image" Target="../media/image12.png"/><Relationship Id="rId15" Type="http://schemas.openxmlformats.org/officeDocument/2006/relationships/image" Target="../media/image19.wmf"/><Relationship Id="rId10" Type="http://schemas.openxmlformats.org/officeDocument/2006/relationships/oleObject" Target="../embeddings/oleObject1.bin"/><Relationship Id="rId4" Type="http://schemas.openxmlformats.org/officeDocument/2006/relationships/image" Target="../media/image11.jpeg"/><Relationship Id="rId9" Type="http://schemas.openxmlformats.org/officeDocument/2006/relationships/image" Target="../media/image16.png"/><Relationship Id="rId1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15.png"/><Relationship Id="rId4"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B5C02D5-738B-49E7-B637-8F9CF0FCD43F}"/>
              </a:ext>
            </a:extLst>
          </p:cNvPr>
          <p:cNvGrpSpPr/>
          <p:nvPr/>
        </p:nvGrpSpPr>
        <p:grpSpPr>
          <a:xfrm>
            <a:off x="3038583" y="4273550"/>
            <a:ext cx="3240273" cy="1269554"/>
            <a:chOff x="3852209" y="4499460"/>
            <a:chExt cx="2666855" cy="1035124"/>
          </a:xfrm>
        </p:grpSpPr>
        <p:grpSp>
          <p:nvGrpSpPr>
            <p:cNvPr id="8" name="组合 7">
              <a:extLst>
                <a:ext uri="{FF2B5EF4-FFF2-40B4-BE49-F238E27FC236}">
                  <a16:creationId xmlns:a16="http://schemas.microsoft.com/office/drawing/2014/main" id="{F177235F-56F2-4FC4-9843-AD1A9162D6A3}"/>
                </a:ext>
              </a:extLst>
            </p:cNvPr>
            <p:cNvGrpSpPr/>
            <p:nvPr/>
          </p:nvGrpSpPr>
          <p:grpSpPr>
            <a:xfrm>
              <a:off x="3852209" y="4598724"/>
              <a:ext cx="2566163" cy="929187"/>
              <a:chOff x="3274847" y="3878761"/>
              <a:chExt cx="3323082" cy="1480957"/>
            </a:xfrm>
          </p:grpSpPr>
          <p:pic>
            <p:nvPicPr>
              <p:cNvPr id="9" name="图片 8" descr="图片包含 杯子, 桌子, 蛋糕, 巧克力&#10;&#10;描述已自动生成">
                <a:extLst>
                  <a:ext uri="{FF2B5EF4-FFF2-40B4-BE49-F238E27FC236}">
                    <a16:creationId xmlns:a16="http://schemas.microsoft.com/office/drawing/2014/main" id="{831FCA25-8A18-47E8-BAAD-55F6C3D59DC4}"/>
                  </a:ext>
                </a:extLst>
              </p:cNvPr>
              <p:cNvPicPr>
                <a:picLocks noChangeAspect="1"/>
              </p:cNvPicPr>
              <p:nvPr/>
            </p:nvPicPr>
            <p:blipFill rotWithShape="1">
              <a:blip r:embed="rId2">
                <a:extLst>
                  <a:ext uri="{28A0092B-C50C-407E-A947-70E740481C1C}">
                    <a14:useLocalDpi xmlns:a14="http://schemas.microsoft.com/office/drawing/2010/main" val="0"/>
                  </a:ext>
                </a:extLst>
              </a:blip>
              <a:srcRect l="17684" r="5133" b="562"/>
              <a:stretch/>
            </p:blipFill>
            <p:spPr>
              <a:xfrm>
                <a:off x="3400707" y="3878761"/>
                <a:ext cx="890550" cy="1095717"/>
              </a:xfrm>
              <a:prstGeom prst="rect">
                <a:avLst/>
              </a:prstGeom>
            </p:spPr>
          </p:pic>
          <p:pic>
            <p:nvPicPr>
              <p:cNvPr id="14" name="图片 13" descr="图片包含 动物, 照片, 脸, 标志&#10;&#10;描述已自动生成">
                <a:extLst>
                  <a:ext uri="{FF2B5EF4-FFF2-40B4-BE49-F238E27FC236}">
                    <a16:creationId xmlns:a16="http://schemas.microsoft.com/office/drawing/2014/main" id="{ADB61D80-6C89-43EC-AB69-0E902974499C}"/>
                  </a:ext>
                </a:extLst>
              </p:cNvPr>
              <p:cNvPicPr>
                <a:picLocks noChangeAspect="1"/>
              </p:cNvPicPr>
              <p:nvPr/>
            </p:nvPicPr>
            <p:blipFill rotWithShape="1">
              <a:blip r:embed="rId3">
                <a:extLst>
                  <a:ext uri="{28A0092B-C50C-407E-A947-70E740481C1C}">
                    <a14:useLocalDpi xmlns:a14="http://schemas.microsoft.com/office/drawing/2010/main" val="0"/>
                  </a:ext>
                </a:extLst>
              </a:blip>
              <a:srcRect l="11511" t="-489" r="4473" b="489"/>
              <a:stretch/>
            </p:blipFill>
            <p:spPr>
              <a:xfrm>
                <a:off x="4509659" y="3878763"/>
                <a:ext cx="944359" cy="1095717"/>
              </a:xfrm>
              <a:prstGeom prst="rect">
                <a:avLst/>
              </a:prstGeom>
            </p:spPr>
          </p:pic>
          <p:sp>
            <p:nvSpPr>
              <p:cNvPr id="17" name="矩形 16">
                <a:extLst>
                  <a:ext uri="{FF2B5EF4-FFF2-40B4-BE49-F238E27FC236}">
                    <a16:creationId xmlns:a16="http://schemas.microsoft.com/office/drawing/2014/main" id="{28D48D2E-549B-4F1F-B900-1C1D5991A22C}"/>
                  </a:ext>
                </a:extLst>
              </p:cNvPr>
              <p:cNvSpPr/>
              <p:nvPr/>
            </p:nvSpPr>
            <p:spPr>
              <a:xfrm>
                <a:off x="3468516" y="4084401"/>
                <a:ext cx="293400" cy="641954"/>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8" name="矩形 17">
                <a:extLst>
                  <a:ext uri="{FF2B5EF4-FFF2-40B4-BE49-F238E27FC236}">
                    <a16:creationId xmlns:a16="http://schemas.microsoft.com/office/drawing/2014/main" id="{E4ED92D2-A793-4EF6-9DD9-52A1757AD588}"/>
                  </a:ext>
                </a:extLst>
              </p:cNvPr>
              <p:cNvSpPr/>
              <p:nvPr/>
            </p:nvSpPr>
            <p:spPr>
              <a:xfrm>
                <a:off x="4540861" y="4499531"/>
                <a:ext cx="285974" cy="385098"/>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9" name="图片 18" descr="黑暗里有星球&#10;&#10;中度可信度描述已自动生成">
                <a:extLst>
                  <a:ext uri="{FF2B5EF4-FFF2-40B4-BE49-F238E27FC236}">
                    <a16:creationId xmlns:a16="http://schemas.microsoft.com/office/drawing/2014/main" id="{0CBD58D6-8FB1-4340-AFFF-EDC6A69845FF}"/>
                  </a:ext>
                </a:extLst>
              </p:cNvPr>
              <p:cNvPicPr>
                <a:picLocks noChangeAspect="1"/>
              </p:cNvPicPr>
              <p:nvPr/>
            </p:nvPicPr>
            <p:blipFill rotWithShape="1">
              <a:blip r:embed="rId4">
                <a:extLst>
                  <a:ext uri="{28A0092B-C50C-407E-A947-70E740481C1C}">
                    <a14:useLocalDpi xmlns:a14="http://schemas.microsoft.com/office/drawing/2010/main" val="0"/>
                  </a:ext>
                </a:extLst>
              </a:blip>
              <a:srcRect l="15865" t="279" r="12502" b="351"/>
              <a:stretch/>
            </p:blipFill>
            <p:spPr>
              <a:xfrm>
                <a:off x="5653570" y="3878761"/>
                <a:ext cx="944359" cy="1127013"/>
              </a:xfrm>
              <a:prstGeom prst="rect">
                <a:avLst/>
              </a:prstGeom>
            </p:spPr>
          </p:pic>
          <p:sp>
            <p:nvSpPr>
              <p:cNvPr id="20" name="矩形 19">
                <a:extLst>
                  <a:ext uri="{FF2B5EF4-FFF2-40B4-BE49-F238E27FC236}">
                    <a16:creationId xmlns:a16="http://schemas.microsoft.com/office/drawing/2014/main" id="{EF1E3F31-E333-4EAB-B347-A1336A973CCA}"/>
                  </a:ext>
                </a:extLst>
              </p:cNvPr>
              <p:cNvSpPr/>
              <p:nvPr/>
            </p:nvSpPr>
            <p:spPr>
              <a:xfrm>
                <a:off x="6125749" y="4259712"/>
                <a:ext cx="356295" cy="333816"/>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EAB940F0-7457-427E-84D8-DDEA55DF5B5A}"/>
                  </a:ext>
                </a:extLst>
              </p:cNvPr>
              <p:cNvSpPr/>
              <p:nvPr/>
            </p:nvSpPr>
            <p:spPr>
              <a:xfrm>
                <a:off x="3274847" y="4978733"/>
                <a:ext cx="1104419" cy="339966"/>
              </a:xfrm>
              <a:prstGeom prst="rect">
                <a:avLst/>
              </a:prstGeom>
            </p:spPr>
            <p:txBody>
              <a:bodyPr wrap="squar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扫描运动伪影</a:t>
                </a:r>
                <a:endParaRPr lang="zh-CN" altLang="en-US" sz="1100" dirty="0"/>
              </a:p>
            </p:txBody>
          </p:sp>
          <p:sp>
            <p:nvSpPr>
              <p:cNvPr id="22" name="文本框 21">
                <a:extLst>
                  <a:ext uri="{FF2B5EF4-FFF2-40B4-BE49-F238E27FC236}">
                    <a16:creationId xmlns:a16="http://schemas.microsoft.com/office/drawing/2014/main" id="{80DA9D9B-FDAE-4CA0-BFF9-5E3C6C671894}"/>
                  </a:ext>
                </a:extLst>
              </p:cNvPr>
              <p:cNvSpPr txBox="1"/>
              <p:nvPr/>
            </p:nvSpPr>
            <p:spPr>
              <a:xfrm>
                <a:off x="4435317" y="4978733"/>
                <a:ext cx="1690432" cy="339966"/>
              </a:xfrm>
              <a:prstGeom prst="rect">
                <a:avLst/>
              </a:prstGeom>
              <a:noFill/>
            </p:spPr>
            <p:txBody>
              <a:bodyPr wrap="squar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化学位移伪影</a:t>
                </a:r>
                <a:endParaRPr lang="zh-CN" altLang="en-US" sz="1100" dirty="0"/>
              </a:p>
            </p:txBody>
          </p:sp>
          <p:sp>
            <p:nvSpPr>
              <p:cNvPr id="23" name="文本框 22">
                <a:extLst>
                  <a:ext uri="{FF2B5EF4-FFF2-40B4-BE49-F238E27FC236}">
                    <a16:creationId xmlns:a16="http://schemas.microsoft.com/office/drawing/2014/main" id="{074C55AF-E916-4B79-BB06-396DF32ECFB0}"/>
                  </a:ext>
                </a:extLst>
              </p:cNvPr>
              <p:cNvSpPr txBox="1"/>
              <p:nvPr/>
            </p:nvSpPr>
            <p:spPr>
              <a:xfrm>
                <a:off x="5673243" y="5007085"/>
                <a:ext cx="924686" cy="352633"/>
              </a:xfrm>
              <a:prstGeom prst="rect">
                <a:avLst/>
              </a:prstGeom>
              <a:noFill/>
            </p:spPr>
            <p:txBody>
              <a:bodyPr wrap="square">
                <a:spAutoFit/>
              </a:bodyPr>
              <a:lstStyle/>
              <a:p>
                <a:r>
                  <a:rPr lang="zh-CN" altLang="en-US" sz="1100" dirty="0">
                    <a:latin typeface="Times New Roman" panose="02020603050405020304" charset="0"/>
                    <a:ea typeface="宋体" panose="02010600030101010101" pitchFamily="2" charset="-122"/>
                    <a:cs typeface="Times New Roman" panose="02020603050405020304" charset="0"/>
                  </a:rPr>
                  <a:t>饱和效应</a:t>
                </a:r>
              </a:p>
            </p:txBody>
          </p:sp>
        </p:grpSp>
        <p:sp>
          <p:nvSpPr>
            <p:cNvPr id="24" name="矩形: 圆角 23">
              <a:extLst>
                <a:ext uri="{FF2B5EF4-FFF2-40B4-BE49-F238E27FC236}">
                  <a16:creationId xmlns:a16="http://schemas.microsoft.com/office/drawing/2014/main" id="{4773FD89-77D4-4CDA-A697-8E2BF1BC0F9B}"/>
                </a:ext>
              </a:extLst>
            </p:cNvPr>
            <p:cNvSpPr/>
            <p:nvPr/>
          </p:nvSpPr>
          <p:spPr>
            <a:xfrm>
              <a:off x="3852209" y="4499460"/>
              <a:ext cx="2666855" cy="1035124"/>
            </a:xfrm>
            <a:prstGeom prst="roundRect">
              <a:avLst/>
            </a:prstGeom>
            <a:noFill/>
            <a:ln cap="rnd">
              <a:solidFill>
                <a:schemeClr val="bg2">
                  <a:lumMod val="1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 name="组合 3">
            <a:extLst>
              <a:ext uri="{FF2B5EF4-FFF2-40B4-BE49-F238E27FC236}">
                <a16:creationId xmlns:a16="http://schemas.microsoft.com/office/drawing/2014/main" id="{F9C39919-BC87-46F9-B97C-B1F9BAE000C6}"/>
              </a:ext>
            </a:extLst>
          </p:cNvPr>
          <p:cNvGrpSpPr/>
          <p:nvPr/>
        </p:nvGrpSpPr>
        <p:grpSpPr>
          <a:xfrm>
            <a:off x="1162072" y="1066795"/>
            <a:ext cx="3169755" cy="1722113"/>
            <a:chOff x="1162072" y="1066795"/>
            <a:chExt cx="3169755" cy="1722113"/>
          </a:xfrm>
        </p:grpSpPr>
        <p:sp>
          <p:nvSpPr>
            <p:cNvPr id="15" name="矩形: 圆角 14">
              <a:extLst>
                <a:ext uri="{FF2B5EF4-FFF2-40B4-BE49-F238E27FC236}">
                  <a16:creationId xmlns:a16="http://schemas.microsoft.com/office/drawing/2014/main" id="{F4F3DF83-CB53-447C-9565-B285729C2889}"/>
                </a:ext>
              </a:extLst>
            </p:cNvPr>
            <p:cNvSpPr/>
            <p:nvPr/>
          </p:nvSpPr>
          <p:spPr>
            <a:xfrm>
              <a:off x="1162072" y="1066795"/>
              <a:ext cx="3169755" cy="1714156"/>
            </a:xfrm>
            <a:prstGeom prst="roundRect">
              <a:avLst/>
            </a:prstGeom>
            <a:noFill/>
            <a:ln cap="rnd">
              <a:solidFill>
                <a:schemeClr val="bg2">
                  <a:lumMod val="1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4B07670E-F400-4C01-904E-D0251A2BBECF}"/>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12245" t="5602" r="78167" b="50285"/>
            <a:stretch/>
          </p:blipFill>
          <p:spPr>
            <a:xfrm>
              <a:off x="1438719" y="1157934"/>
              <a:ext cx="748909" cy="1361406"/>
            </a:xfrm>
            <a:prstGeom prst="rect">
              <a:avLst/>
            </a:prstGeom>
          </p:spPr>
        </p:pic>
        <p:sp>
          <p:nvSpPr>
            <p:cNvPr id="11" name="文本框 10">
              <a:extLst>
                <a:ext uri="{FF2B5EF4-FFF2-40B4-BE49-F238E27FC236}">
                  <a16:creationId xmlns:a16="http://schemas.microsoft.com/office/drawing/2014/main" id="{20F96606-3098-46A6-A169-08F0B3387469}"/>
                </a:ext>
              </a:extLst>
            </p:cNvPr>
            <p:cNvSpPr txBox="1"/>
            <p:nvPr/>
          </p:nvSpPr>
          <p:spPr>
            <a:xfrm>
              <a:off x="1533770" y="2509899"/>
              <a:ext cx="617080"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cs typeface="Times New Roman" panose="02020603050405020304" pitchFamily="18" charset="0"/>
                </a:rPr>
                <a:t>原图像</a:t>
              </a:r>
            </a:p>
          </p:txBody>
        </p:sp>
        <p:sp>
          <p:nvSpPr>
            <p:cNvPr id="12" name="文本框 11">
              <a:extLst>
                <a:ext uri="{FF2B5EF4-FFF2-40B4-BE49-F238E27FC236}">
                  <a16:creationId xmlns:a16="http://schemas.microsoft.com/office/drawing/2014/main" id="{EE10F071-FBEB-416C-AC12-670F2453D679}"/>
                </a:ext>
              </a:extLst>
            </p:cNvPr>
            <p:cNvSpPr txBox="1"/>
            <p:nvPr/>
          </p:nvSpPr>
          <p:spPr>
            <a:xfrm>
              <a:off x="2415740" y="2502009"/>
              <a:ext cx="790985" cy="261610"/>
            </a:xfrm>
            <a:prstGeom prst="rect">
              <a:avLst/>
            </a:prstGeom>
            <a:noFill/>
          </p:spPr>
          <p:txBody>
            <a:bodyPr wrap="square" rtlCol="0">
              <a:spAutoFit/>
            </a:bodyPr>
            <a:lstStyle/>
            <a:p>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Diffusion</a:t>
              </a:r>
              <a:endParaRPr lang="zh-CN" altLang="en-US" sz="1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54C05104-B5F1-4B5E-AC5C-ED4A2CCC8F84}"/>
                </a:ext>
              </a:extLst>
            </p:cNvPr>
            <p:cNvSpPr txBox="1"/>
            <p:nvPr/>
          </p:nvSpPr>
          <p:spPr>
            <a:xfrm>
              <a:off x="3434837" y="2527298"/>
              <a:ext cx="514702" cy="261610"/>
            </a:xfrm>
            <a:prstGeom prst="rect">
              <a:avLst/>
            </a:prstGeom>
            <a:noFill/>
          </p:spPr>
          <p:txBody>
            <a:bodyPr wrap="square" rtlCol="0">
              <a:spAutoFit/>
            </a:bodyPr>
            <a:lstStyle/>
            <a:p>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GAN</a:t>
              </a:r>
              <a:endParaRPr lang="zh-CN" altLang="en-US" sz="11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5" name="图片 24">
              <a:extLst>
                <a:ext uri="{FF2B5EF4-FFF2-40B4-BE49-F238E27FC236}">
                  <a16:creationId xmlns:a16="http://schemas.microsoft.com/office/drawing/2014/main" id="{6F286AF8-0FD0-438C-86C6-B1A81854F964}"/>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22352" t="5602" r="67967" b="50591"/>
            <a:stretch/>
          </p:blipFill>
          <p:spPr>
            <a:xfrm>
              <a:off x="2420289" y="1167374"/>
              <a:ext cx="756117" cy="1351965"/>
            </a:xfrm>
            <a:prstGeom prst="rect">
              <a:avLst/>
            </a:prstGeom>
          </p:spPr>
        </p:pic>
        <p:pic>
          <p:nvPicPr>
            <p:cNvPr id="26" name="图片 25">
              <a:extLst>
                <a:ext uri="{FF2B5EF4-FFF2-40B4-BE49-F238E27FC236}">
                  <a16:creationId xmlns:a16="http://schemas.microsoft.com/office/drawing/2014/main" id="{AA9D7A28-65B8-40E5-9C53-F8E29B92ACCC}"/>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31778" t="5602" r="58451" b="50439"/>
            <a:stretch/>
          </p:blipFill>
          <p:spPr>
            <a:xfrm>
              <a:off x="3340532" y="1167374"/>
              <a:ext cx="763183" cy="1356666"/>
            </a:xfrm>
            <a:prstGeom prst="rect">
              <a:avLst/>
            </a:prstGeom>
          </p:spPr>
        </p:pic>
      </p:grpSp>
    </p:spTree>
    <p:extLst>
      <p:ext uri="{BB962C8B-B14F-4D97-AF65-F5344CB8AC3E}">
        <p14:creationId xmlns:p14="http://schemas.microsoft.com/office/powerpoint/2010/main" val="3986200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76D7FF6A-477C-43ED-8E77-E05CCC95F695}"/>
              </a:ext>
            </a:extLst>
          </p:cNvPr>
          <p:cNvGrpSpPr/>
          <p:nvPr/>
        </p:nvGrpSpPr>
        <p:grpSpPr>
          <a:xfrm>
            <a:off x="1946148" y="1537953"/>
            <a:ext cx="8299704" cy="2666764"/>
            <a:chOff x="1033272" y="128253"/>
            <a:chExt cx="8299704" cy="2666764"/>
          </a:xfrm>
        </p:grpSpPr>
        <p:sp>
          <p:nvSpPr>
            <p:cNvPr id="2" name="矩形: 圆角 1">
              <a:extLst>
                <a:ext uri="{FF2B5EF4-FFF2-40B4-BE49-F238E27FC236}">
                  <a16:creationId xmlns:a16="http://schemas.microsoft.com/office/drawing/2014/main" id="{259AF633-6E5E-4899-B678-1449DDD0CA61}"/>
                </a:ext>
              </a:extLst>
            </p:cNvPr>
            <p:cNvSpPr/>
            <p:nvPr/>
          </p:nvSpPr>
          <p:spPr>
            <a:xfrm>
              <a:off x="1033272" y="649224"/>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文献调研</a:t>
              </a:r>
            </a:p>
          </p:txBody>
        </p:sp>
        <p:cxnSp>
          <p:nvCxnSpPr>
            <p:cNvPr id="4" name="直接箭头连接符 3">
              <a:extLst>
                <a:ext uri="{FF2B5EF4-FFF2-40B4-BE49-F238E27FC236}">
                  <a16:creationId xmlns:a16="http://schemas.microsoft.com/office/drawing/2014/main" id="{6C4DFE46-80D0-417F-9675-36E464A21D5D}"/>
                </a:ext>
              </a:extLst>
            </p:cNvPr>
            <p:cNvCxnSpPr>
              <a:cxnSpLocks/>
            </p:cNvCxnSpPr>
            <p:nvPr/>
          </p:nvCxnSpPr>
          <p:spPr>
            <a:xfrm>
              <a:off x="2645664" y="1141477"/>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 name="矩形: 圆角 4">
              <a:extLst>
                <a:ext uri="{FF2B5EF4-FFF2-40B4-BE49-F238E27FC236}">
                  <a16:creationId xmlns:a16="http://schemas.microsoft.com/office/drawing/2014/main" id="{415F87D0-BD2A-4569-8826-8855052C6816}"/>
                </a:ext>
              </a:extLst>
            </p:cNvPr>
            <p:cNvSpPr/>
            <p:nvPr/>
          </p:nvSpPr>
          <p:spPr>
            <a:xfrm>
              <a:off x="3441192" y="649224"/>
              <a:ext cx="941832"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WDM</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圆角 5">
              <a:extLst>
                <a:ext uri="{FF2B5EF4-FFF2-40B4-BE49-F238E27FC236}">
                  <a16:creationId xmlns:a16="http://schemas.microsoft.com/office/drawing/2014/main" id="{4755E66C-6A01-4015-8260-150B5140E2EB}"/>
                </a:ext>
              </a:extLst>
            </p:cNvPr>
            <p:cNvSpPr/>
            <p:nvPr/>
          </p:nvSpPr>
          <p:spPr>
            <a:xfrm>
              <a:off x="4556760" y="649224"/>
              <a:ext cx="2410968"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Denoising Diffusion Probabilistic</a:t>
              </a: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4915CDAF-FAF0-4444-BA35-FC8CF3FE7DD2}"/>
                </a:ext>
              </a:extLst>
            </p:cNvPr>
            <p:cNvSpPr/>
            <p:nvPr/>
          </p:nvSpPr>
          <p:spPr>
            <a:xfrm>
              <a:off x="3441192" y="1293115"/>
              <a:ext cx="187452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medicaldiffusion</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矩形: 圆角 7">
              <a:extLst>
                <a:ext uri="{FF2B5EF4-FFF2-40B4-BE49-F238E27FC236}">
                  <a16:creationId xmlns:a16="http://schemas.microsoft.com/office/drawing/2014/main" id="{8E0E6A72-FB11-445F-B106-61BB3C7C7F4B}"/>
                </a:ext>
              </a:extLst>
            </p:cNvPr>
            <p:cNvSpPr/>
            <p:nvPr/>
          </p:nvSpPr>
          <p:spPr>
            <a:xfrm>
              <a:off x="5532120" y="1293115"/>
              <a:ext cx="146304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SynDiff</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左中括号 8">
              <a:extLst>
                <a:ext uri="{FF2B5EF4-FFF2-40B4-BE49-F238E27FC236}">
                  <a16:creationId xmlns:a16="http://schemas.microsoft.com/office/drawing/2014/main" id="{1D15438E-D0D7-491A-9926-B0C9F5C1BE1F}"/>
                </a:ext>
              </a:extLst>
            </p:cNvPr>
            <p:cNvSpPr/>
            <p:nvPr/>
          </p:nvSpPr>
          <p:spPr>
            <a:xfrm>
              <a:off x="3236976" y="283464"/>
              <a:ext cx="143256" cy="1563624"/>
            </a:xfrm>
            <a:prstGeom prst="leftBracket">
              <a:avLst/>
            </a:prstGeom>
            <a:ln w="28575">
              <a:solidFill>
                <a:schemeClr val="accent5">
                  <a:lumMod val="60000"/>
                  <a:lumOff val="4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11" name="右中括号 10">
              <a:extLst>
                <a:ext uri="{FF2B5EF4-FFF2-40B4-BE49-F238E27FC236}">
                  <a16:creationId xmlns:a16="http://schemas.microsoft.com/office/drawing/2014/main" id="{F8E08627-D2BD-4521-B368-336C5E7259F3}"/>
                </a:ext>
              </a:extLst>
            </p:cNvPr>
            <p:cNvSpPr/>
            <p:nvPr/>
          </p:nvSpPr>
          <p:spPr>
            <a:xfrm>
              <a:off x="7059168" y="283464"/>
              <a:ext cx="143256" cy="1563624"/>
            </a:xfrm>
            <a:prstGeom prst="rightBracket">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C8E3B51D-7965-4A5C-B2C9-CE29291CDB7F}"/>
                </a:ext>
              </a:extLst>
            </p:cNvPr>
            <p:cNvSpPr txBox="1"/>
            <p:nvPr/>
          </p:nvSpPr>
          <p:spPr>
            <a:xfrm>
              <a:off x="4076700" y="128253"/>
              <a:ext cx="228600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生成数据的扩散模型</a:t>
              </a:r>
            </a:p>
          </p:txBody>
        </p:sp>
        <p:cxnSp>
          <p:nvCxnSpPr>
            <p:cNvPr id="13" name="直接箭头连接符 12">
              <a:extLst>
                <a:ext uri="{FF2B5EF4-FFF2-40B4-BE49-F238E27FC236}">
                  <a16:creationId xmlns:a16="http://schemas.microsoft.com/office/drawing/2014/main" id="{589819D1-719A-40C0-93D1-DDA61C23ACC4}"/>
                </a:ext>
              </a:extLst>
            </p:cNvPr>
            <p:cNvCxnSpPr>
              <a:cxnSpLocks/>
            </p:cNvCxnSpPr>
            <p:nvPr/>
          </p:nvCxnSpPr>
          <p:spPr>
            <a:xfrm>
              <a:off x="7202424" y="1141476"/>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矩形: 圆角 13">
              <a:extLst>
                <a:ext uri="{FF2B5EF4-FFF2-40B4-BE49-F238E27FC236}">
                  <a16:creationId xmlns:a16="http://schemas.microsoft.com/office/drawing/2014/main" id="{00E82AC0-AA18-4AC6-9D16-7101F1338E35}"/>
                </a:ext>
              </a:extLst>
            </p:cNvPr>
            <p:cNvSpPr/>
            <p:nvPr/>
          </p:nvSpPr>
          <p:spPr>
            <a:xfrm>
              <a:off x="7741920" y="649224"/>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生成</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数据</a:t>
              </a:r>
            </a:p>
          </p:txBody>
        </p:sp>
        <p:sp>
          <p:nvSpPr>
            <p:cNvPr id="15" name="矩形: 圆角 14">
              <a:extLst>
                <a:ext uri="{FF2B5EF4-FFF2-40B4-BE49-F238E27FC236}">
                  <a16:creationId xmlns:a16="http://schemas.microsoft.com/office/drawing/2014/main" id="{D198FB37-07AF-4B69-A384-AE394C6F97CF}"/>
                </a:ext>
              </a:extLst>
            </p:cNvPr>
            <p:cNvSpPr/>
            <p:nvPr/>
          </p:nvSpPr>
          <p:spPr>
            <a:xfrm>
              <a:off x="7741920" y="1999489"/>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挑选数据</a:t>
              </a:r>
            </a:p>
          </p:txBody>
        </p:sp>
        <p:cxnSp>
          <p:nvCxnSpPr>
            <p:cNvPr id="16" name="直接箭头连接符 15">
              <a:extLst>
                <a:ext uri="{FF2B5EF4-FFF2-40B4-BE49-F238E27FC236}">
                  <a16:creationId xmlns:a16="http://schemas.microsoft.com/office/drawing/2014/main" id="{0110A483-B10A-4FF6-AB24-DD9D74B23BDB}"/>
                </a:ext>
              </a:extLst>
            </p:cNvPr>
            <p:cNvCxnSpPr>
              <a:cxnSpLocks/>
              <a:stCxn id="14" idx="2"/>
              <a:endCxn id="15" idx="0"/>
            </p:cNvCxnSpPr>
            <p:nvPr/>
          </p:nvCxnSpPr>
          <p:spPr>
            <a:xfrm>
              <a:off x="8537448" y="1444752"/>
              <a:ext cx="0" cy="5547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9476D361-9190-4951-A616-AA276DA52551}"/>
                </a:ext>
              </a:extLst>
            </p:cNvPr>
            <p:cNvSpPr/>
            <p:nvPr/>
          </p:nvSpPr>
          <p:spPr>
            <a:xfrm>
              <a:off x="5611368" y="1999489"/>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构建验证</a:t>
              </a:r>
            </a:p>
            <a:p>
              <a:pPr algn="ctr"/>
              <a:r>
                <a:rPr lang="zh-CN" altLang="en-US" dirty="0">
                  <a:solidFill>
                    <a:schemeClr val="tx1"/>
                  </a:solidFill>
                  <a:latin typeface="宋体" panose="02010600030101010101" pitchFamily="2" charset="-122"/>
                  <a:ea typeface="宋体" panose="02010600030101010101" pitchFamily="2" charset="-122"/>
                </a:rPr>
                <a:t>数据集</a:t>
              </a:r>
            </a:p>
          </p:txBody>
        </p:sp>
        <p:cxnSp>
          <p:nvCxnSpPr>
            <p:cNvPr id="20" name="直接箭头连接符 19">
              <a:extLst>
                <a:ext uri="{FF2B5EF4-FFF2-40B4-BE49-F238E27FC236}">
                  <a16:creationId xmlns:a16="http://schemas.microsoft.com/office/drawing/2014/main" id="{D9FCD397-9CF6-47F9-A7F7-1A387ED0E9FD}"/>
                </a:ext>
              </a:extLst>
            </p:cNvPr>
            <p:cNvCxnSpPr>
              <a:cxnSpLocks/>
              <a:endCxn id="19" idx="3"/>
            </p:cNvCxnSpPr>
            <p:nvPr/>
          </p:nvCxnSpPr>
          <p:spPr>
            <a:xfrm flipH="1">
              <a:off x="7202424" y="2397253"/>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9B1626C2-003E-465E-B0F8-7989C52A4B62}"/>
                </a:ext>
              </a:extLst>
            </p:cNvPr>
            <p:cNvCxnSpPr>
              <a:cxnSpLocks/>
            </p:cNvCxnSpPr>
            <p:nvPr/>
          </p:nvCxnSpPr>
          <p:spPr>
            <a:xfrm flipH="1">
              <a:off x="5071872" y="2397253"/>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0610C630-EE65-4580-8F47-62D8641338B9}"/>
                </a:ext>
              </a:extLst>
            </p:cNvPr>
            <p:cNvSpPr/>
            <p:nvPr/>
          </p:nvSpPr>
          <p:spPr>
            <a:xfrm>
              <a:off x="3480816" y="1999489"/>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宋体" panose="02010600030101010101" pitchFamily="2" charset="-122"/>
                  <a:ea typeface="宋体" panose="02010600030101010101" pitchFamily="2" charset="-122"/>
                </a:rPr>
                <a:t>验证数据质量</a:t>
              </a:r>
            </a:p>
          </p:txBody>
        </p:sp>
        <p:sp>
          <p:nvSpPr>
            <p:cNvPr id="24" name="矩形: 圆角 23">
              <a:extLst>
                <a:ext uri="{FF2B5EF4-FFF2-40B4-BE49-F238E27FC236}">
                  <a16:creationId xmlns:a16="http://schemas.microsoft.com/office/drawing/2014/main" id="{D5A04D82-3F9D-4CA9-BB94-9492AE43B403}"/>
                </a:ext>
              </a:extLst>
            </p:cNvPr>
            <p:cNvSpPr/>
            <p:nvPr/>
          </p:nvSpPr>
          <p:spPr>
            <a:xfrm>
              <a:off x="1309116" y="1973582"/>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确定</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3D</a:t>
              </a:r>
              <a:r>
                <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数据</a:t>
              </a:r>
              <a:r>
                <a:rPr lang="zh-CN" altLang="en-US" sz="1600" dirty="0">
                  <a:solidFill>
                    <a:schemeClr val="tx1"/>
                  </a:solidFill>
                  <a:latin typeface="宋体" panose="02010600030101010101" pitchFamily="2" charset="-122"/>
                  <a:ea typeface="宋体" panose="02010600030101010101" pitchFamily="2" charset="-122"/>
                </a:rPr>
                <a:t>集</a:t>
              </a:r>
            </a:p>
          </p:txBody>
        </p:sp>
        <p:cxnSp>
          <p:nvCxnSpPr>
            <p:cNvPr id="25" name="直接箭头连接符 24">
              <a:extLst>
                <a:ext uri="{FF2B5EF4-FFF2-40B4-BE49-F238E27FC236}">
                  <a16:creationId xmlns:a16="http://schemas.microsoft.com/office/drawing/2014/main" id="{443CA18C-6E28-4D38-AF42-D152BB2E5FAD}"/>
                </a:ext>
              </a:extLst>
            </p:cNvPr>
            <p:cNvCxnSpPr>
              <a:cxnSpLocks/>
            </p:cNvCxnSpPr>
            <p:nvPr/>
          </p:nvCxnSpPr>
          <p:spPr>
            <a:xfrm flipH="1">
              <a:off x="2915412" y="2371346"/>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5678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id="{9E615892-DBC4-4CA1-B4DD-AAC6293CB615}"/>
              </a:ext>
            </a:extLst>
          </p:cNvPr>
          <p:cNvGrpSpPr/>
          <p:nvPr/>
        </p:nvGrpSpPr>
        <p:grpSpPr>
          <a:xfrm>
            <a:off x="657606" y="506087"/>
            <a:ext cx="8913875" cy="4021226"/>
            <a:chOff x="657606" y="506087"/>
            <a:chExt cx="8913875" cy="4021226"/>
          </a:xfrm>
        </p:grpSpPr>
        <p:sp>
          <p:nvSpPr>
            <p:cNvPr id="2" name="矩形: 圆角 1">
              <a:extLst>
                <a:ext uri="{FF2B5EF4-FFF2-40B4-BE49-F238E27FC236}">
                  <a16:creationId xmlns:a16="http://schemas.microsoft.com/office/drawing/2014/main" id="{8E7CDD2C-1583-49AE-8505-57AC31BDB5A3}"/>
                </a:ext>
              </a:extLst>
            </p:cNvPr>
            <p:cNvSpPr/>
            <p:nvPr/>
          </p:nvSpPr>
          <p:spPr>
            <a:xfrm>
              <a:off x="657606" y="1151001"/>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文献调研</a:t>
              </a:r>
            </a:p>
          </p:txBody>
        </p:sp>
        <p:cxnSp>
          <p:nvCxnSpPr>
            <p:cNvPr id="3" name="直接箭头连接符 2">
              <a:extLst>
                <a:ext uri="{FF2B5EF4-FFF2-40B4-BE49-F238E27FC236}">
                  <a16:creationId xmlns:a16="http://schemas.microsoft.com/office/drawing/2014/main" id="{B43D4280-5494-42E7-8758-8838E3FF8CB8}"/>
                </a:ext>
              </a:extLst>
            </p:cNvPr>
            <p:cNvCxnSpPr>
              <a:cxnSpLocks/>
            </p:cNvCxnSpPr>
            <p:nvPr/>
          </p:nvCxnSpPr>
          <p:spPr>
            <a:xfrm>
              <a:off x="2248662" y="1560958"/>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矩形: 圆角 3">
              <a:extLst>
                <a:ext uri="{FF2B5EF4-FFF2-40B4-BE49-F238E27FC236}">
                  <a16:creationId xmlns:a16="http://schemas.microsoft.com/office/drawing/2014/main" id="{98CB2A73-096E-42C5-851C-8BF5B3E3EFF9}"/>
                </a:ext>
              </a:extLst>
            </p:cNvPr>
            <p:cNvSpPr/>
            <p:nvPr/>
          </p:nvSpPr>
          <p:spPr>
            <a:xfrm>
              <a:off x="3013710" y="1056513"/>
              <a:ext cx="1115568"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AlexNet</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圆角 4">
              <a:extLst>
                <a:ext uri="{FF2B5EF4-FFF2-40B4-BE49-F238E27FC236}">
                  <a16:creationId xmlns:a16="http://schemas.microsoft.com/office/drawing/2014/main" id="{100F4894-2D94-4A28-8604-81BC2C69415B}"/>
                </a:ext>
              </a:extLst>
            </p:cNvPr>
            <p:cNvSpPr/>
            <p:nvPr/>
          </p:nvSpPr>
          <p:spPr>
            <a:xfrm>
              <a:off x="4347210" y="1056513"/>
              <a:ext cx="2193036"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Inception</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圆角 5">
              <a:extLst>
                <a:ext uri="{FF2B5EF4-FFF2-40B4-BE49-F238E27FC236}">
                  <a16:creationId xmlns:a16="http://schemas.microsoft.com/office/drawing/2014/main" id="{E7C3C0C7-A6F3-43B1-818E-13E4D83391A0}"/>
                </a:ext>
              </a:extLst>
            </p:cNvPr>
            <p:cNvSpPr/>
            <p:nvPr/>
          </p:nvSpPr>
          <p:spPr>
            <a:xfrm>
              <a:off x="3013710" y="1700404"/>
              <a:ext cx="187452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Vision Transformer</a:t>
              </a: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AAD9771A-55D1-4785-A151-E33DAF174BA2}"/>
                </a:ext>
              </a:extLst>
            </p:cNvPr>
            <p:cNvSpPr/>
            <p:nvPr/>
          </p:nvSpPr>
          <p:spPr>
            <a:xfrm>
              <a:off x="5104638" y="1700404"/>
              <a:ext cx="146304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DeiT</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左中括号 7">
              <a:extLst>
                <a:ext uri="{FF2B5EF4-FFF2-40B4-BE49-F238E27FC236}">
                  <a16:creationId xmlns:a16="http://schemas.microsoft.com/office/drawing/2014/main" id="{CFE60FC9-591B-4924-BA05-D6851835F8C2}"/>
                </a:ext>
              </a:extLst>
            </p:cNvPr>
            <p:cNvSpPr/>
            <p:nvPr/>
          </p:nvSpPr>
          <p:spPr>
            <a:xfrm>
              <a:off x="2809494" y="690753"/>
              <a:ext cx="143256" cy="1563624"/>
            </a:xfrm>
            <a:prstGeom prst="leftBracket">
              <a:avLst/>
            </a:prstGeom>
            <a:ln w="28575">
              <a:solidFill>
                <a:schemeClr val="accent5">
                  <a:lumMod val="60000"/>
                  <a:lumOff val="4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9" name="右中括号 8">
              <a:extLst>
                <a:ext uri="{FF2B5EF4-FFF2-40B4-BE49-F238E27FC236}">
                  <a16:creationId xmlns:a16="http://schemas.microsoft.com/office/drawing/2014/main" id="{DBA35394-A978-4DB8-A4C2-A384F0812425}"/>
                </a:ext>
              </a:extLst>
            </p:cNvPr>
            <p:cNvSpPr/>
            <p:nvPr/>
          </p:nvSpPr>
          <p:spPr>
            <a:xfrm>
              <a:off x="6631686" y="690753"/>
              <a:ext cx="143256" cy="1563624"/>
            </a:xfrm>
            <a:prstGeom prst="rightBracket">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610C2B0-BDEA-4260-80F2-FB028A9C4277}"/>
                </a:ext>
              </a:extLst>
            </p:cNvPr>
            <p:cNvSpPr txBox="1"/>
            <p:nvPr/>
          </p:nvSpPr>
          <p:spPr>
            <a:xfrm>
              <a:off x="3912108" y="506087"/>
              <a:ext cx="176022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图像分类模型</a:t>
              </a:r>
            </a:p>
          </p:txBody>
        </p:sp>
        <p:cxnSp>
          <p:nvCxnSpPr>
            <p:cNvPr id="11" name="直接箭头连接符 10">
              <a:extLst>
                <a:ext uri="{FF2B5EF4-FFF2-40B4-BE49-F238E27FC236}">
                  <a16:creationId xmlns:a16="http://schemas.microsoft.com/office/drawing/2014/main" id="{6D869A82-2E10-4088-B00A-42366CC99974}"/>
                </a:ext>
              </a:extLst>
            </p:cNvPr>
            <p:cNvCxnSpPr>
              <a:cxnSpLocks/>
            </p:cNvCxnSpPr>
            <p:nvPr/>
          </p:nvCxnSpPr>
          <p:spPr>
            <a:xfrm flipH="1">
              <a:off x="3844067" y="3799283"/>
              <a:ext cx="153057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CB624971-13DD-4E72-B9A5-2003EEFA63EA}"/>
                </a:ext>
              </a:extLst>
            </p:cNvPr>
            <p:cNvSpPr txBox="1"/>
            <p:nvPr/>
          </p:nvSpPr>
          <p:spPr>
            <a:xfrm>
              <a:off x="6934962" y="1347597"/>
              <a:ext cx="59207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VS.</a:t>
              </a:r>
              <a:endParaRPr lang="zh-CN" altLang="en-US" dirty="0">
                <a:latin typeface="Times New Roman" panose="02020603050405020304" pitchFamily="18" charset="0"/>
                <a:cs typeface="Times New Roman" panose="02020603050405020304" pitchFamily="18" charset="0"/>
              </a:endParaRPr>
            </a:p>
          </p:txBody>
        </p:sp>
        <p:sp>
          <p:nvSpPr>
            <p:cNvPr id="13" name="矩形: 圆角 12">
              <a:extLst>
                <a:ext uri="{FF2B5EF4-FFF2-40B4-BE49-F238E27FC236}">
                  <a16:creationId xmlns:a16="http://schemas.microsoft.com/office/drawing/2014/main" id="{1CA82C4F-A460-46EE-9408-EAEEB84D7F67}"/>
                </a:ext>
              </a:extLst>
            </p:cNvPr>
            <p:cNvSpPr/>
            <p:nvPr/>
          </p:nvSpPr>
          <p:spPr>
            <a:xfrm>
              <a:off x="7627239" y="1347597"/>
              <a:ext cx="1750314"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提出的模型</a:t>
              </a:r>
            </a:p>
          </p:txBody>
        </p:sp>
        <p:sp>
          <p:nvSpPr>
            <p:cNvPr id="14" name="右中括号 13">
              <a:extLst>
                <a:ext uri="{FF2B5EF4-FFF2-40B4-BE49-F238E27FC236}">
                  <a16:creationId xmlns:a16="http://schemas.microsoft.com/office/drawing/2014/main" id="{2BE89A92-BBCE-4E99-8124-0956BD7C7A16}"/>
                </a:ext>
              </a:extLst>
            </p:cNvPr>
            <p:cNvSpPr/>
            <p:nvPr/>
          </p:nvSpPr>
          <p:spPr>
            <a:xfrm>
              <a:off x="9389745" y="1064634"/>
              <a:ext cx="143256" cy="1128022"/>
            </a:xfrm>
            <a:prstGeom prst="rightBracket">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左中括号 14">
              <a:extLst>
                <a:ext uri="{FF2B5EF4-FFF2-40B4-BE49-F238E27FC236}">
                  <a16:creationId xmlns:a16="http://schemas.microsoft.com/office/drawing/2014/main" id="{D2C6FB7F-366C-407B-ADAE-FAE832AE37E8}"/>
                </a:ext>
              </a:extLst>
            </p:cNvPr>
            <p:cNvSpPr/>
            <p:nvPr/>
          </p:nvSpPr>
          <p:spPr>
            <a:xfrm>
              <a:off x="7499604" y="1056513"/>
              <a:ext cx="83820" cy="1128022"/>
            </a:xfrm>
            <a:prstGeom prst="leftBracket">
              <a:avLst/>
            </a:prstGeom>
            <a:ln w="28575">
              <a:solidFill>
                <a:schemeClr val="accent5">
                  <a:lumMod val="60000"/>
                  <a:lumOff val="4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A1FFEB5D-7BBC-4786-8428-682526EAD6CB}"/>
                </a:ext>
              </a:extLst>
            </p:cNvPr>
            <p:cNvSpPr/>
            <p:nvPr/>
          </p:nvSpPr>
          <p:spPr>
            <a:xfrm>
              <a:off x="2248772" y="3345981"/>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输出分类</a:t>
              </a:r>
              <a:endParaRPr lang="en-US" altLang="zh-CN" dirty="0">
                <a:solidFill>
                  <a:schemeClr val="tx1"/>
                </a:solidFill>
                <a:latin typeface="宋体" panose="02010600030101010101" pitchFamily="2" charset="-122"/>
                <a:ea typeface="宋体" panose="02010600030101010101" pitchFamily="2" charset="-122"/>
              </a:endParaRPr>
            </a:p>
            <a:p>
              <a:pPr algn="ctr"/>
              <a:r>
                <a:rPr lang="zh-CN" altLang="en-US" dirty="0">
                  <a:solidFill>
                    <a:schemeClr val="tx1"/>
                  </a:solidFill>
                  <a:latin typeface="宋体" panose="02010600030101010101" pitchFamily="2" charset="-122"/>
                  <a:ea typeface="宋体" panose="02010600030101010101" pitchFamily="2" charset="-122"/>
                </a:rPr>
                <a:t>分析结果</a:t>
              </a:r>
            </a:p>
          </p:txBody>
        </p:sp>
        <p:sp>
          <p:nvSpPr>
            <p:cNvPr id="19" name="菱形 18">
              <a:extLst>
                <a:ext uri="{FF2B5EF4-FFF2-40B4-BE49-F238E27FC236}">
                  <a16:creationId xmlns:a16="http://schemas.microsoft.com/office/drawing/2014/main" id="{DE3AC047-B945-42EC-A402-E06E84A8BC1D}"/>
                </a:ext>
              </a:extLst>
            </p:cNvPr>
            <p:cNvSpPr/>
            <p:nvPr/>
          </p:nvSpPr>
          <p:spPr>
            <a:xfrm>
              <a:off x="5373115" y="3069202"/>
              <a:ext cx="1681734" cy="1458111"/>
            </a:xfrm>
            <a:prstGeom prst="diamond">
              <a:avLst/>
            </a:prstGeom>
            <a:solidFill>
              <a:schemeClr val="bg1"/>
            </a:solidFill>
            <a:ln w="28575">
              <a:solidFill>
                <a:srgbClr val="90B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分析</a:t>
              </a:r>
              <a:endParaRPr lang="en-US" altLang="zh-CN" dirty="0">
                <a:solidFill>
                  <a:schemeClr val="tx1"/>
                </a:solidFill>
                <a:latin typeface="宋体" panose="02010600030101010101" pitchFamily="2" charset="-122"/>
                <a:ea typeface="宋体" panose="02010600030101010101" pitchFamily="2" charset="-122"/>
              </a:endParaRPr>
            </a:p>
            <a:p>
              <a:pPr algn="ctr"/>
              <a:r>
                <a:rPr lang="zh-CN" altLang="en-US" dirty="0">
                  <a:solidFill>
                    <a:schemeClr val="tx1"/>
                  </a:solidFill>
                  <a:latin typeface="宋体" panose="02010600030101010101" pitchFamily="2" charset="-122"/>
                  <a:ea typeface="宋体" panose="02010600030101010101" pitchFamily="2" charset="-122"/>
                </a:rPr>
                <a:t>性能</a:t>
              </a:r>
            </a:p>
          </p:txBody>
        </p:sp>
        <p:sp>
          <p:nvSpPr>
            <p:cNvPr id="25" name="左大括号 24">
              <a:extLst>
                <a:ext uri="{FF2B5EF4-FFF2-40B4-BE49-F238E27FC236}">
                  <a16:creationId xmlns:a16="http://schemas.microsoft.com/office/drawing/2014/main" id="{FA75D0E4-9868-42E1-A175-F13B0C2B3E7A}"/>
                </a:ext>
              </a:extLst>
            </p:cNvPr>
            <p:cNvSpPr/>
            <p:nvPr/>
          </p:nvSpPr>
          <p:spPr>
            <a:xfrm rot="16200000">
              <a:off x="6016192" y="-747951"/>
              <a:ext cx="420219" cy="6690359"/>
            </a:xfrm>
            <a:prstGeom prst="leftBrace">
              <a:avLst/>
            </a:prstGeom>
            <a:ln w="28575">
              <a:solidFill>
                <a:srgbClr val="90B2D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BD0C68B3-466F-46E0-89EA-01CB1D97F9FB}"/>
                </a:ext>
              </a:extLst>
            </p:cNvPr>
            <p:cNvCxnSpPr>
              <a:cxnSpLocks/>
              <a:stCxn id="25" idx="1"/>
            </p:cNvCxnSpPr>
            <p:nvPr/>
          </p:nvCxnSpPr>
          <p:spPr>
            <a:xfrm>
              <a:off x="6226302" y="2807338"/>
              <a:ext cx="0" cy="2593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DD1843C2-E974-488F-9936-0E1BDD2CBA88}"/>
                </a:ext>
              </a:extLst>
            </p:cNvPr>
            <p:cNvSpPr txBox="1"/>
            <p:nvPr/>
          </p:nvSpPr>
          <p:spPr>
            <a:xfrm>
              <a:off x="4263643" y="3428925"/>
              <a:ext cx="1157859"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性能较好</a:t>
              </a:r>
            </a:p>
          </p:txBody>
        </p:sp>
        <p:cxnSp>
          <p:nvCxnSpPr>
            <p:cNvPr id="33" name="连接符: 肘形 32">
              <a:extLst>
                <a:ext uri="{FF2B5EF4-FFF2-40B4-BE49-F238E27FC236}">
                  <a16:creationId xmlns:a16="http://schemas.microsoft.com/office/drawing/2014/main" id="{08999FE4-5B52-4816-A904-0ED3818E8ABF}"/>
                </a:ext>
              </a:extLst>
            </p:cNvPr>
            <p:cNvCxnSpPr>
              <a:cxnSpLocks/>
              <a:stCxn id="19" idx="3"/>
              <a:endCxn id="14" idx="2"/>
            </p:cNvCxnSpPr>
            <p:nvPr/>
          </p:nvCxnSpPr>
          <p:spPr>
            <a:xfrm flipV="1">
              <a:off x="7054849" y="1628645"/>
              <a:ext cx="2478152" cy="2169613"/>
            </a:xfrm>
            <a:prstGeom prst="bentConnector3">
              <a:avLst>
                <a:gd name="adj1" fmla="val 112727"/>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73B1BD4-D47D-481B-8A78-46F5E41ABFF0}"/>
                </a:ext>
              </a:extLst>
            </p:cNvPr>
            <p:cNvSpPr txBox="1"/>
            <p:nvPr/>
          </p:nvSpPr>
          <p:spPr>
            <a:xfrm>
              <a:off x="8193277" y="3328315"/>
              <a:ext cx="1157859"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性能较差</a:t>
              </a:r>
            </a:p>
          </p:txBody>
        </p:sp>
      </p:grpSp>
    </p:spTree>
    <p:extLst>
      <p:ext uri="{BB962C8B-B14F-4D97-AF65-F5344CB8AC3E}">
        <p14:creationId xmlns:p14="http://schemas.microsoft.com/office/powerpoint/2010/main" val="2013394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a:extLst>
              <a:ext uri="{FF2B5EF4-FFF2-40B4-BE49-F238E27FC236}">
                <a16:creationId xmlns:a16="http://schemas.microsoft.com/office/drawing/2014/main" id="{7093E454-C802-4F50-AC77-F289081FEB0D}"/>
              </a:ext>
            </a:extLst>
          </p:cNvPr>
          <p:cNvGrpSpPr/>
          <p:nvPr/>
        </p:nvGrpSpPr>
        <p:grpSpPr>
          <a:xfrm>
            <a:off x="3159" y="625781"/>
            <a:ext cx="12188841" cy="4149263"/>
            <a:chOff x="3159" y="625781"/>
            <a:chExt cx="12188841" cy="4149263"/>
          </a:xfrm>
        </p:grpSpPr>
        <p:sp>
          <p:nvSpPr>
            <p:cNvPr id="4" name="矩形: 圆角 3">
              <a:extLst>
                <a:ext uri="{FF2B5EF4-FFF2-40B4-BE49-F238E27FC236}">
                  <a16:creationId xmlns:a16="http://schemas.microsoft.com/office/drawing/2014/main" id="{DC9E5D68-4808-45E2-8753-7CF7C6DA3F20}"/>
                </a:ext>
              </a:extLst>
            </p:cNvPr>
            <p:cNvSpPr/>
            <p:nvPr/>
          </p:nvSpPr>
          <p:spPr>
            <a:xfrm>
              <a:off x="3159" y="2138172"/>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文献调研</a:t>
              </a:r>
            </a:p>
          </p:txBody>
        </p:sp>
        <p:cxnSp>
          <p:nvCxnSpPr>
            <p:cNvPr id="5" name="直接箭头连接符 4">
              <a:extLst>
                <a:ext uri="{FF2B5EF4-FFF2-40B4-BE49-F238E27FC236}">
                  <a16:creationId xmlns:a16="http://schemas.microsoft.com/office/drawing/2014/main" id="{CBBFE142-8FB1-4466-83B1-9DBB09119AE7}"/>
                </a:ext>
              </a:extLst>
            </p:cNvPr>
            <p:cNvCxnSpPr>
              <a:cxnSpLocks/>
            </p:cNvCxnSpPr>
            <p:nvPr/>
          </p:nvCxnSpPr>
          <p:spPr>
            <a:xfrm>
              <a:off x="1594215" y="2548129"/>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0D1A5FCA-AF0F-4876-B3D8-12333F3E3B1A}"/>
                </a:ext>
              </a:extLst>
            </p:cNvPr>
            <p:cNvSpPr/>
            <p:nvPr/>
          </p:nvSpPr>
          <p:spPr>
            <a:xfrm>
              <a:off x="2470656" y="2055877"/>
              <a:ext cx="1115568"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ResNet</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4054B52D-F92F-4D66-A354-2FA578CBD99A}"/>
                </a:ext>
              </a:extLst>
            </p:cNvPr>
            <p:cNvSpPr/>
            <p:nvPr/>
          </p:nvSpPr>
          <p:spPr>
            <a:xfrm>
              <a:off x="3804156" y="2055877"/>
              <a:ext cx="123063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DenseNet</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矩形: 圆角 7">
              <a:extLst>
                <a:ext uri="{FF2B5EF4-FFF2-40B4-BE49-F238E27FC236}">
                  <a16:creationId xmlns:a16="http://schemas.microsoft.com/office/drawing/2014/main" id="{C7D82359-99B6-45F5-84BF-7DD113EA4C61}"/>
                </a:ext>
              </a:extLst>
            </p:cNvPr>
            <p:cNvSpPr/>
            <p:nvPr/>
          </p:nvSpPr>
          <p:spPr>
            <a:xfrm>
              <a:off x="2470656" y="2699768"/>
              <a:ext cx="1115568"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VGG16</a:t>
              </a: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矩形: 圆角 8">
              <a:extLst>
                <a:ext uri="{FF2B5EF4-FFF2-40B4-BE49-F238E27FC236}">
                  <a16:creationId xmlns:a16="http://schemas.microsoft.com/office/drawing/2014/main" id="{760EBCFD-E6D6-45C5-AF59-DF8D923D6A66}"/>
                </a:ext>
              </a:extLst>
            </p:cNvPr>
            <p:cNvSpPr/>
            <p:nvPr/>
          </p:nvSpPr>
          <p:spPr>
            <a:xfrm>
              <a:off x="3804156" y="2711910"/>
              <a:ext cx="123063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DINOv2</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左中括号 9">
              <a:extLst>
                <a:ext uri="{FF2B5EF4-FFF2-40B4-BE49-F238E27FC236}">
                  <a16:creationId xmlns:a16="http://schemas.microsoft.com/office/drawing/2014/main" id="{E976BB5F-5D63-473B-A156-2EEAA90634C2}"/>
                </a:ext>
              </a:extLst>
            </p:cNvPr>
            <p:cNvSpPr/>
            <p:nvPr/>
          </p:nvSpPr>
          <p:spPr>
            <a:xfrm>
              <a:off x="2155047" y="1677924"/>
              <a:ext cx="143256" cy="1563624"/>
            </a:xfrm>
            <a:prstGeom prst="leftBracket">
              <a:avLst/>
            </a:prstGeom>
            <a:ln w="28575">
              <a:solidFill>
                <a:schemeClr val="accent5">
                  <a:lumMod val="60000"/>
                  <a:lumOff val="4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11" name="右中括号 10">
              <a:extLst>
                <a:ext uri="{FF2B5EF4-FFF2-40B4-BE49-F238E27FC236}">
                  <a16:creationId xmlns:a16="http://schemas.microsoft.com/office/drawing/2014/main" id="{396F66B4-B695-4B13-B323-DC7008914366}"/>
                </a:ext>
              </a:extLst>
            </p:cNvPr>
            <p:cNvSpPr/>
            <p:nvPr/>
          </p:nvSpPr>
          <p:spPr>
            <a:xfrm>
              <a:off x="5274675" y="1677924"/>
              <a:ext cx="143256" cy="1563624"/>
            </a:xfrm>
            <a:prstGeom prst="rightBracket">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E1379A3-1D1D-4B8A-8540-051B8BEDD39D}"/>
                </a:ext>
              </a:extLst>
            </p:cNvPr>
            <p:cNvSpPr txBox="1"/>
            <p:nvPr/>
          </p:nvSpPr>
          <p:spPr>
            <a:xfrm>
              <a:off x="2991611" y="1566049"/>
              <a:ext cx="176022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图像分类模型</a:t>
              </a:r>
            </a:p>
          </p:txBody>
        </p:sp>
        <p:cxnSp>
          <p:nvCxnSpPr>
            <p:cNvPr id="25" name="直接箭头连接符 24">
              <a:extLst>
                <a:ext uri="{FF2B5EF4-FFF2-40B4-BE49-F238E27FC236}">
                  <a16:creationId xmlns:a16="http://schemas.microsoft.com/office/drawing/2014/main" id="{8F20C150-9F70-4C0A-8046-84614B7396DB}"/>
                </a:ext>
              </a:extLst>
            </p:cNvPr>
            <p:cNvCxnSpPr>
              <a:cxnSpLocks/>
            </p:cNvCxnSpPr>
            <p:nvPr/>
          </p:nvCxnSpPr>
          <p:spPr>
            <a:xfrm>
              <a:off x="5417931" y="2548129"/>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菱形 27">
              <a:extLst>
                <a:ext uri="{FF2B5EF4-FFF2-40B4-BE49-F238E27FC236}">
                  <a16:creationId xmlns:a16="http://schemas.microsoft.com/office/drawing/2014/main" id="{D2C9483E-5CC0-431E-B157-8081B8B207CB}"/>
                </a:ext>
              </a:extLst>
            </p:cNvPr>
            <p:cNvSpPr/>
            <p:nvPr/>
          </p:nvSpPr>
          <p:spPr>
            <a:xfrm>
              <a:off x="5940775" y="1819073"/>
              <a:ext cx="1681734" cy="1458111"/>
            </a:xfrm>
            <a:prstGeom prst="diamond">
              <a:avLst/>
            </a:prstGeom>
            <a:solidFill>
              <a:schemeClr val="bg1"/>
            </a:solidFill>
            <a:ln w="28575">
              <a:solidFill>
                <a:srgbClr val="90B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图像种类</a:t>
              </a:r>
            </a:p>
          </p:txBody>
        </p:sp>
        <p:cxnSp>
          <p:nvCxnSpPr>
            <p:cNvPr id="31" name="直接箭头连接符 30">
              <a:extLst>
                <a:ext uri="{FF2B5EF4-FFF2-40B4-BE49-F238E27FC236}">
                  <a16:creationId xmlns:a16="http://schemas.microsoft.com/office/drawing/2014/main" id="{E89F49BC-B5FA-4B7B-93E6-940D3A99E737}"/>
                </a:ext>
              </a:extLst>
            </p:cNvPr>
            <p:cNvCxnSpPr>
              <a:cxnSpLocks/>
              <a:stCxn id="28" idx="0"/>
              <a:endCxn id="32" idx="2"/>
            </p:cNvCxnSpPr>
            <p:nvPr/>
          </p:nvCxnSpPr>
          <p:spPr>
            <a:xfrm flipV="1">
              <a:off x="6781642" y="1421309"/>
              <a:ext cx="0" cy="397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矩形: 圆角 31">
              <a:extLst>
                <a:ext uri="{FF2B5EF4-FFF2-40B4-BE49-F238E27FC236}">
                  <a16:creationId xmlns:a16="http://schemas.microsoft.com/office/drawing/2014/main" id="{685B2107-9A3D-43F1-BD82-D96C8CA7397A}"/>
                </a:ext>
              </a:extLst>
            </p:cNvPr>
            <p:cNvSpPr/>
            <p:nvPr/>
          </p:nvSpPr>
          <p:spPr>
            <a:xfrm>
              <a:off x="5940775" y="625781"/>
              <a:ext cx="1681734"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分类结果</a:t>
              </a:r>
            </a:p>
          </p:txBody>
        </p:sp>
        <p:cxnSp>
          <p:nvCxnSpPr>
            <p:cNvPr id="33" name="直接箭头连接符 32">
              <a:extLst>
                <a:ext uri="{FF2B5EF4-FFF2-40B4-BE49-F238E27FC236}">
                  <a16:creationId xmlns:a16="http://schemas.microsoft.com/office/drawing/2014/main" id="{5849B558-56D2-4326-9E22-90DC854A4B31}"/>
                </a:ext>
              </a:extLst>
            </p:cNvPr>
            <p:cNvCxnSpPr>
              <a:cxnSpLocks/>
              <a:stCxn id="28" idx="3"/>
              <a:endCxn id="54" idx="1"/>
            </p:cNvCxnSpPr>
            <p:nvPr/>
          </p:nvCxnSpPr>
          <p:spPr>
            <a:xfrm flipV="1">
              <a:off x="7622509" y="2548128"/>
              <a:ext cx="674497"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6" name="矩形: 圆角 35">
              <a:extLst>
                <a:ext uri="{FF2B5EF4-FFF2-40B4-BE49-F238E27FC236}">
                  <a16:creationId xmlns:a16="http://schemas.microsoft.com/office/drawing/2014/main" id="{945D1F87-A8C6-4887-A9E8-D60E00032D38}"/>
                </a:ext>
              </a:extLst>
            </p:cNvPr>
            <p:cNvSpPr/>
            <p:nvPr/>
          </p:nvSpPr>
          <p:spPr>
            <a:xfrm>
              <a:off x="10510266" y="2150363"/>
              <a:ext cx="1681734"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多模态数据</a:t>
              </a:r>
              <a:endParaRPr lang="en-US" altLang="zh-CN" dirty="0">
                <a:solidFill>
                  <a:schemeClr val="tx1"/>
                </a:solidFill>
                <a:latin typeface="宋体" panose="02010600030101010101" pitchFamily="2" charset="-122"/>
                <a:ea typeface="宋体" panose="02010600030101010101" pitchFamily="2" charset="-122"/>
              </a:endParaRPr>
            </a:p>
            <a:p>
              <a:pPr algn="ctr"/>
              <a:r>
                <a:rPr lang="zh-CN" altLang="en-US" dirty="0">
                  <a:solidFill>
                    <a:schemeClr val="tx1"/>
                  </a:solidFill>
                  <a:latin typeface="宋体" panose="02010600030101010101" pitchFamily="2" charset="-122"/>
                  <a:ea typeface="宋体" panose="02010600030101010101" pitchFamily="2" charset="-122"/>
                </a:rPr>
                <a:t>分类结果</a:t>
              </a:r>
            </a:p>
          </p:txBody>
        </p:sp>
        <p:cxnSp>
          <p:nvCxnSpPr>
            <p:cNvPr id="39" name="直接箭头连接符 38">
              <a:extLst>
                <a:ext uri="{FF2B5EF4-FFF2-40B4-BE49-F238E27FC236}">
                  <a16:creationId xmlns:a16="http://schemas.microsoft.com/office/drawing/2014/main" id="{F86EF098-0793-49FA-8540-99098E7D289E}"/>
                </a:ext>
              </a:extLst>
            </p:cNvPr>
            <p:cNvCxnSpPr>
              <a:cxnSpLocks/>
            </p:cNvCxnSpPr>
            <p:nvPr/>
          </p:nvCxnSpPr>
          <p:spPr>
            <a:xfrm>
              <a:off x="10017363" y="2538984"/>
              <a:ext cx="49290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3D764CEC-1435-4469-A6A0-7A0FD518E4E7}"/>
                </a:ext>
              </a:extLst>
            </p:cNvPr>
            <p:cNvSpPr txBox="1"/>
            <p:nvPr/>
          </p:nvSpPr>
          <p:spPr>
            <a:xfrm>
              <a:off x="7165373" y="2667929"/>
              <a:ext cx="1588770" cy="369332"/>
            </a:xfrm>
            <a:prstGeom prst="rect">
              <a:avLst/>
            </a:prstGeom>
            <a:noFill/>
          </p:spPr>
          <p:txBody>
            <a:bodyPr wrap="square">
              <a:spAutoFit/>
            </a:bodyPr>
            <a:lstStyle/>
            <a:p>
              <a:pPr algn="ctr"/>
              <a:r>
                <a:rPr lang="zh-CN" altLang="en-US" dirty="0">
                  <a:solidFill>
                    <a:schemeClr val="tx1"/>
                  </a:solidFill>
                  <a:latin typeface="宋体" panose="02010600030101010101" pitchFamily="2" charset="-122"/>
                  <a:ea typeface="宋体" panose="02010600030101010101" pitchFamily="2" charset="-122"/>
                </a:rPr>
                <a:t>胶质瘤图像</a:t>
              </a:r>
            </a:p>
          </p:txBody>
        </p:sp>
        <p:sp>
          <p:nvSpPr>
            <p:cNvPr id="44" name="文本框 43">
              <a:extLst>
                <a:ext uri="{FF2B5EF4-FFF2-40B4-BE49-F238E27FC236}">
                  <a16:creationId xmlns:a16="http://schemas.microsoft.com/office/drawing/2014/main" id="{66290626-86C7-4184-93CB-98B9BF493985}"/>
                </a:ext>
              </a:extLst>
            </p:cNvPr>
            <p:cNvSpPr txBox="1"/>
            <p:nvPr/>
          </p:nvSpPr>
          <p:spPr>
            <a:xfrm>
              <a:off x="6655531" y="1460326"/>
              <a:ext cx="1700276" cy="369332"/>
            </a:xfrm>
            <a:prstGeom prst="rect">
              <a:avLst/>
            </a:prstGeom>
            <a:noFill/>
          </p:spPr>
          <p:txBody>
            <a:bodyPr wrap="square">
              <a:spAutoFit/>
            </a:bodyPr>
            <a:lstStyle/>
            <a:p>
              <a:pPr algn="ctr"/>
              <a:r>
                <a:rPr lang="zh-CN" altLang="en-US" dirty="0">
                  <a:solidFill>
                    <a:schemeClr val="tx1"/>
                  </a:solidFill>
                  <a:latin typeface="宋体" panose="02010600030101010101" pitchFamily="2" charset="-122"/>
                  <a:ea typeface="宋体" panose="02010600030101010101" pitchFamily="2" charset="-122"/>
                </a:rPr>
                <a:t>其他医疗图像</a:t>
              </a:r>
            </a:p>
          </p:txBody>
        </p:sp>
        <p:sp>
          <p:nvSpPr>
            <p:cNvPr id="54" name="菱形 53">
              <a:extLst>
                <a:ext uri="{FF2B5EF4-FFF2-40B4-BE49-F238E27FC236}">
                  <a16:creationId xmlns:a16="http://schemas.microsoft.com/office/drawing/2014/main" id="{3D821CC7-94F1-4F70-908D-CC13585D7591}"/>
                </a:ext>
              </a:extLst>
            </p:cNvPr>
            <p:cNvSpPr/>
            <p:nvPr/>
          </p:nvSpPr>
          <p:spPr>
            <a:xfrm>
              <a:off x="8297006" y="1764792"/>
              <a:ext cx="1720357" cy="1566671"/>
            </a:xfrm>
            <a:prstGeom prst="diamond">
              <a:avLst/>
            </a:prstGeom>
            <a:solidFill>
              <a:schemeClr val="bg1"/>
            </a:solidFill>
            <a:ln w="28575">
              <a:solidFill>
                <a:srgbClr val="90B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宋体" panose="02010600030101010101" pitchFamily="2" charset="-122"/>
                  <a:ea typeface="宋体" panose="02010600030101010101" pitchFamily="2" charset="-122"/>
                </a:rPr>
                <a:t>联合生物信息</a:t>
              </a:r>
            </a:p>
          </p:txBody>
        </p:sp>
        <p:sp>
          <p:nvSpPr>
            <p:cNvPr id="56" name="文本框 55">
              <a:extLst>
                <a:ext uri="{FF2B5EF4-FFF2-40B4-BE49-F238E27FC236}">
                  <a16:creationId xmlns:a16="http://schemas.microsoft.com/office/drawing/2014/main" id="{79E60D2A-54F9-4A22-9489-80D85FBB1506}"/>
                </a:ext>
              </a:extLst>
            </p:cNvPr>
            <p:cNvSpPr txBox="1"/>
            <p:nvPr/>
          </p:nvSpPr>
          <p:spPr>
            <a:xfrm>
              <a:off x="9905191" y="2124514"/>
              <a:ext cx="605075" cy="369332"/>
            </a:xfrm>
            <a:prstGeom prst="rect">
              <a:avLst/>
            </a:prstGeom>
            <a:noFill/>
          </p:spPr>
          <p:txBody>
            <a:bodyPr wrap="square">
              <a:spAutoFit/>
            </a:bodyPr>
            <a:lstStyle/>
            <a:p>
              <a:pPr algn="ctr"/>
              <a:r>
                <a:rPr lang="zh-CN" altLang="en-US" dirty="0">
                  <a:solidFill>
                    <a:schemeClr val="tx1"/>
                  </a:solidFill>
                  <a:latin typeface="宋体" panose="02010600030101010101" pitchFamily="2" charset="-122"/>
                  <a:ea typeface="宋体" panose="02010600030101010101" pitchFamily="2" charset="-122"/>
                </a:rPr>
                <a:t>是</a:t>
              </a:r>
            </a:p>
          </p:txBody>
        </p:sp>
        <p:sp>
          <p:nvSpPr>
            <p:cNvPr id="57" name="文本框 56">
              <a:extLst>
                <a:ext uri="{FF2B5EF4-FFF2-40B4-BE49-F238E27FC236}">
                  <a16:creationId xmlns:a16="http://schemas.microsoft.com/office/drawing/2014/main" id="{9C6BF7C4-D9E4-43C5-B121-47EE49C83A81}"/>
                </a:ext>
              </a:extLst>
            </p:cNvPr>
            <p:cNvSpPr txBox="1"/>
            <p:nvPr/>
          </p:nvSpPr>
          <p:spPr>
            <a:xfrm>
              <a:off x="9068134" y="3266597"/>
              <a:ext cx="605075" cy="369332"/>
            </a:xfrm>
            <a:prstGeom prst="rect">
              <a:avLst/>
            </a:prstGeom>
            <a:noFill/>
          </p:spPr>
          <p:txBody>
            <a:bodyPr wrap="square">
              <a:spAutoFit/>
            </a:bodyPr>
            <a:lstStyle/>
            <a:p>
              <a:pPr algn="ctr"/>
              <a:r>
                <a:rPr lang="zh-CN" altLang="en-US" dirty="0">
                  <a:solidFill>
                    <a:schemeClr val="tx1"/>
                  </a:solidFill>
                  <a:latin typeface="宋体" panose="02010600030101010101" pitchFamily="2" charset="-122"/>
                  <a:ea typeface="宋体" panose="02010600030101010101" pitchFamily="2" charset="-122"/>
                </a:rPr>
                <a:t>否</a:t>
              </a:r>
            </a:p>
          </p:txBody>
        </p:sp>
        <p:cxnSp>
          <p:nvCxnSpPr>
            <p:cNvPr id="58" name="直接箭头连接符 57">
              <a:extLst>
                <a:ext uri="{FF2B5EF4-FFF2-40B4-BE49-F238E27FC236}">
                  <a16:creationId xmlns:a16="http://schemas.microsoft.com/office/drawing/2014/main" id="{49E91828-2FED-4DB0-8470-85E3578966A5}"/>
                </a:ext>
              </a:extLst>
            </p:cNvPr>
            <p:cNvCxnSpPr>
              <a:cxnSpLocks/>
            </p:cNvCxnSpPr>
            <p:nvPr/>
          </p:nvCxnSpPr>
          <p:spPr>
            <a:xfrm>
              <a:off x="7802566" y="3558457"/>
              <a:ext cx="0" cy="3819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0" name="矩形: 圆角 59">
              <a:extLst>
                <a:ext uri="{FF2B5EF4-FFF2-40B4-BE49-F238E27FC236}">
                  <a16:creationId xmlns:a16="http://schemas.microsoft.com/office/drawing/2014/main" id="{B32E28C6-839A-46FD-9BC7-B78A7EB9583B}"/>
                </a:ext>
              </a:extLst>
            </p:cNvPr>
            <p:cNvSpPr/>
            <p:nvPr/>
          </p:nvSpPr>
          <p:spPr>
            <a:xfrm>
              <a:off x="6961699" y="3940398"/>
              <a:ext cx="1681734"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图像分类结果</a:t>
              </a:r>
            </a:p>
          </p:txBody>
        </p:sp>
        <p:cxnSp>
          <p:nvCxnSpPr>
            <p:cNvPr id="67" name="直接箭头连接符 66">
              <a:extLst>
                <a:ext uri="{FF2B5EF4-FFF2-40B4-BE49-F238E27FC236}">
                  <a16:creationId xmlns:a16="http://schemas.microsoft.com/office/drawing/2014/main" id="{3AEDAF34-E27A-4146-832E-63B32442062E}"/>
                </a:ext>
              </a:extLst>
            </p:cNvPr>
            <p:cNvCxnSpPr>
              <a:cxnSpLocks/>
            </p:cNvCxnSpPr>
            <p:nvPr/>
          </p:nvCxnSpPr>
          <p:spPr>
            <a:xfrm>
              <a:off x="10510266" y="3581754"/>
              <a:ext cx="0" cy="3977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矩形: 圆角 67">
              <a:extLst>
                <a:ext uri="{FF2B5EF4-FFF2-40B4-BE49-F238E27FC236}">
                  <a16:creationId xmlns:a16="http://schemas.microsoft.com/office/drawing/2014/main" id="{A07DEAB1-F431-488C-9F1C-A2C3616F92E6}"/>
                </a:ext>
              </a:extLst>
            </p:cNvPr>
            <p:cNvSpPr/>
            <p:nvPr/>
          </p:nvSpPr>
          <p:spPr>
            <a:xfrm>
              <a:off x="9669399" y="3979516"/>
              <a:ext cx="1681734"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生物信息</a:t>
              </a:r>
              <a:endParaRPr lang="en-US" altLang="zh-CN" dirty="0">
                <a:solidFill>
                  <a:schemeClr val="tx1"/>
                </a:solidFill>
                <a:latin typeface="宋体" panose="02010600030101010101" pitchFamily="2" charset="-122"/>
                <a:ea typeface="宋体" panose="02010600030101010101" pitchFamily="2" charset="-122"/>
              </a:endParaRPr>
            </a:p>
            <a:p>
              <a:pPr algn="ctr"/>
              <a:r>
                <a:rPr lang="zh-CN" altLang="en-US" dirty="0">
                  <a:solidFill>
                    <a:schemeClr val="tx1"/>
                  </a:solidFill>
                  <a:latin typeface="宋体" panose="02010600030101010101" pitchFamily="2" charset="-122"/>
                  <a:ea typeface="宋体" panose="02010600030101010101" pitchFamily="2" charset="-122"/>
                </a:rPr>
                <a:t>分类结果</a:t>
              </a:r>
            </a:p>
          </p:txBody>
        </p:sp>
        <p:cxnSp>
          <p:nvCxnSpPr>
            <p:cNvPr id="70" name="直接连接符 69">
              <a:extLst>
                <a:ext uri="{FF2B5EF4-FFF2-40B4-BE49-F238E27FC236}">
                  <a16:creationId xmlns:a16="http://schemas.microsoft.com/office/drawing/2014/main" id="{0BBA8E12-B84B-43C7-A53E-D90A9EDB0B32}"/>
                </a:ext>
              </a:extLst>
            </p:cNvPr>
            <p:cNvCxnSpPr/>
            <p:nvPr/>
          </p:nvCxnSpPr>
          <p:spPr>
            <a:xfrm>
              <a:off x="9157851" y="3347904"/>
              <a:ext cx="0" cy="21183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682C12A9-3F63-4A43-9D37-29F301E6C1BB}"/>
                </a:ext>
              </a:extLst>
            </p:cNvPr>
            <p:cNvCxnSpPr>
              <a:cxnSpLocks/>
            </p:cNvCxnSpPr>
            <p:nvPr/>
          </p:nvCxnSpPr>
          <p:spPr>
            <a:xfrm>
              <a:off x="7802566" y="3559741"/>
              <a:ext cx="2707700" cy="22013"/>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8383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矩形 108">
            <a:extLst>
              <a:ext uri="{FF2B5EF4-FFF2-40B4-BE49-F238E27FC236}">
                <a16:creationId xmlns:a16="http://schemas.microsoft.com/office/drawing/2014/main" id="{F1C6943B-1DCD-4D3A-9F6D-51AEABE92F56}"/>
              </a:ext>
            </a:extLst>
          </p:cNvPr>
          <p:cNvSpPr>
            <a:spLocks/>
          </p:cNvSpPr>
          <p:nvPr/>
        </p:nvSpPr>
        <p:spPr>
          <a:xfrm>
            <a:off x="5530627" y="1439773"/>
            <a:ext cx="825951" cy="235888"/>
          </a:xfrm>
          <a:prstGeom prst="rect">
            <a:avLst/>
          </a:prstGeom>
          <a:solidFill>
            <a:schemeClr val="bg1">
              <a:lumMod val="8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89" name="矩形: 圆角 88">
            <a:extLst>
              <a:ext uri="{FF2B5EF4-FFF2-40B4-BE49-F238E27FC236}">
                <a16:creationId xmlns:a16="http://schemas.microsoft.com/office/drawing/2014/main" id="{8710A2CD-4686-4897-980C-535C9E8A4C83}"/>
              </a:ext>
            </a:extLst>
          </p:cNvPr>
          <p:cNvSpPr>
            <a:spLocks/>
          </p:cNvSpPr>
          <p:nvPr/>
        </p:nvSpPr>
        <p:spPr>
          <a:xfrm>
            <a:off x="2968780" y="1395489"/>
            <a:ext cx="5889470" cy="4022737"/>
          </a:xfrm>
          <a:prstGeom prst="roundRect">
            <a:avLst>
              <a:gd name="adj" fmla="val 3494"/>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a:extLst>
              <a:ext uri="{FF2B5EF4-FFF2-40B4-BE49-F238E27FC236}">
                <a16:creationId xmlns:a16="http://schemas.microsoft.com/office/drawing/2014/main" id="{AD7E48C5-37BE-4D40-868D-EF60DB028861}"/>
              </a:ext>
            </a:extLst>
          </p:cNvPr>
          <p:cNvSpPr>
            <a:spLocks/>
          </p:cNvSpPr>
          <p:nvPr/>
        </p:nvSpPr>
        <p:spPr>
          <a:xfrm>
            <a:off x="2968780" y="1000968"/>
            <a:ext cx="5909718" cy="392261"/>
          </a:xfrm>
          <a:prstGeom prst="round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宋体" panose="02010600030101010101" pitchFamily="2" charset="-122"/>
              <a:ea typeface="宋体" panose="02010600030101010101" pitchFamily="2" charset="-122"/>
            </a:endParaRPr>
          </a:p>
        </p:txBody>
      </p:sp>
      <p:grpSp>
        <p:nvGrpSpPr>
          <p:cNvPr id="90" name="组合 89">
            <a:extLst>
              <a:ext uri="{FF2B5EF4-FFF2-40B4-BE49-F238E27FC236}">
                <a16:creationId xmlns:a16="http://schemas.microsoft.com/office/drawing/2014/main" id="{EDC78F15-690E-415F-B5DA-AC374BC9F757}"/>
              </a:ext>
            </a:extLst>
          </p:cNvPr>
          <p:cNvGrpSpPr>
            <a:grpSpLocks/>
          </p:cNvGrpSpPr>
          <p:nvPr/>
        </p:nvGrpSpPr>
        <p:grpSpPr>
          <a:xfrm>
            <a:off x="3246725" y="1755515"/>
            <a:ext cx="5301542" cy="1016587"/>
            <a:chOff x="3188408" y="1918700"/>
            <a:chExt cx="5301542" cy="1016587"/>
          </a:xfrm>
        </p:grpSpPr>
        <p:sp>
          <p:nvSpPr>
            <p:cNvPr id="15" name="矩形: 圆角 14">
              <a:extLst>
                <a:ext uri="{FF2B5EF4-FFF2-40B4-BE49-F238E27FC236}">
                  <a16:creationId xmlns:a16="http://schemas.microsoft.com/office/drawing/2014/main" id="{3A1F70BE-C4B8-46D3-B2E5-170567C9B233}"/>
                </a:ext>
              </a:extLst>
            </p:cNvPr>
            <p:cNvSpPr>
              <a:spLocks/>
            </p:cNvSpPr>
            <p:nvPr/>
          </p:nvSpPr>
          <p:spPr>
            <a:xfrm>
              <a:off x="3188408" y="1918700"/>
              <a:ext cx="5301542" cy="1016587"/>
            </a:xfrm>
            <a:prstGeom prst="roundRect">
              <a:avLst/>
            </a:prstGeom>
            <a:noFill/>
            <a:ln>
              <a:solidFill>
                <a:srgbClr val="90B2D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A6F3458-4C17-4FE9-AFDB-C46B85E59B1B}"/>
                </a:ext>
              </a:extLst>
            </p:cNvPr>
            <p:cNvSpPr txBox="1">
              <a:spLocks/>
            </p:cNvSpPr>
            <p:nvPr/>
          </p:nvSpPr>
          <p:spPr>
            <a:xfrm>
              <a:off x="4325227" y="1918701"/>
              <a:ext cx="3578861" cy="276999"/>
            </a:xfrm>
            <a:prstGeom prst="rect">
              <a:avLst/>
            </a:prstGeom>
            <a:noFill/>
          </p:spPr>
          <p:txBody>
            <a:bodyPr wrap="square">
              <a:spAutoFit/>
            </a:bodyPr>
            <a:lstStyle/>
            <a:p>
              <a:r>
                <a:rPr lang="zh-CN" altLang="zh-CN"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基于</a:t>
              </a:r>
              <a:r>
                <a:rPr lang="zh-CN" altLang="en-US"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条件</a:t>
              </a:r>
              <a:r>
                <a:rPr lang="zh-CN" altLang="zh-CN"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去噪扩散概率模型的生成脑肿瘤图像研究</a:t>
              </a:r>
              <a:endParaRPr lang="zh-CN" altLang="en-US" sz="1200" dirty="0">
                <a:solidFill>
                  <a:srgbClr val="C00000"/>
                </a:solidFill>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28FE5CC1-2E48-404B-85C8-E9DA58D00B1F}"/>
                </a:ext>
              </a:extLst>
            </p:cNvPr>
            <p:cNvPicPr>
              <a:picLocks/>
            </p:cNvPicPr>
            <p:nvPr/>
          </p:nvPicPr>
          <p:blipFill rotWithShape="1">
            <a:blip r:embed="rId3"/>
            <a:srcRect b="5423"/>
            <a:stretch/>
          </p:blipFill>
          <p:spPr>
            <a:xfrm rot="10800000">
              <a:off x="3351963" y="2279590"/>
              <a:ext cx="637993" cy="469866"/>
            </a:xfrm>
            <a:prstGeom prst="rect">
              <a:avLst/>
            </a:prstGeom>
          </p:spPr>
        </p:pic>
        <p:sp>
          <p:nvSpPr>
            <p:cNvPr id="7" name="箭头: 右 6">
              <a:extLst>
                <a:ext uri="{FF2B5EF4-FFF2-40B4-BE49-F238E27FC236}">
                  <a16:creationId xmlns:a16="http://schemas.microsoft.com/office/drawing/2014/main" id="{2C90EC6F-560D-4336-83C0-C668ABEF1D7F}"/>
                </a:ext>
              </a:extLst>
            </p:cNvPr>
            <p:cNvSpPr>
              <a:spLocks/>
            </p:cNvSpPr>
            <p:nvPr/>
          </p:nvSpPr>
          <p:spPr>
            <a:xfrm>
              <a:off x="4065290" y="243598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8" name="矩形: 圆角 7">
              <a:extLst>
                <a:ext uri="{FF2B5EF4-FFF2-40B4-BE49-F238E27FC236}">
                  <a16:creationId xmlns:a16="http://schemas.microsoft.com/office/drawing/2014/main" id="{127E8B1A-E34D-4D6E-B19C-F2CDFC652768}"/>
                </a:ext>
              </a:extLst>
            </p:cNvPr>
            <p:cNvSpPr>
              <a:spLocks/>
            </p:cNvSpPr>
            <p:nvPr/>
          </p:nvSpPr>
          <p:spPr>
            <a:xfrm>
              <a:off x="4289274" y="2289818"/>
              <a:ext cx="756108" cy="41573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9" name="箭头: 右 8">
              <a:extLst>
                <a:ext uri="{FF2B5EF4-FFF2-40B4-BE49-F238E27FC236}">
                  <a16:creationId xmlns:a16="http://schemas.microsoft.com/office/drawing/2014/main" id="{E8B5D046-71F9-4795-9124-4FAC1856B4E0}"/>
                </a:ext>
              </a:extLst>
            </p:cNvPr>
            <p:cNvSpPr>
              <a:spLocks/>
            </p:cNvSpPr>
            <p:nvPr/>
          </p:nvSpPr>
          <p:spPr>
            <a:xfrm>
              <a:off x="5092778" y="243598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pic>
          <p:nvPicPr>
            <p:cNvPr id="10" name="图片 9">
              <a:extLst>
                <a:ext uri="{FF2B5EF4-FFF2-40B4-BE49-F238E27FC236}">
                  <a16:creationId xmlns:a16="http://schemas.microsoft.com/office/drawing/2014/main" id="{3FB7DDCC-807C-4A3B-83EE-4A0E6193C55D}"/>
                </a:ext>
              </a:extLst>
            </p:cNvPr>
            <p:cNvPicPr>
              <a:picLocks/>
            </p:cNvPicPr>
            <p:nvPr/>
          </p:nvPicPr>
          <p:blipFill rotWithShape="1">
            <a:blip r:embed="rId3"/>
            <a:srcRect b="5423"/>
            <a:stretch/>
          </p:blipFill>
          <p:spPr>
            <a:xfrm rot="10800000">
              <a:off x="5370508" y="2276238"/>
              <a:ext cx="637993" cy="469866"/>
            </a:xfrm>
            <a:prstGeom prst="rect">
              <a:avLst/>
            </a:prstGeom>
          </p:spPr>
        </p:pic>
        <p:pic>
          <p:nvPicPr>
            <p:cNvPr id="11" name="图片 10">
              <a:extLst>
                <a:ext uri="{FF2B5EF4-FFF2-40B4-BE49-F238E27FC236}">
                  <a16:creationId xmlns:a16="http://schemas.microsoft.com/office/drawing/2014/main" id="{6BD7BA80-E873-49EF-BF36-45B2AF46D555}"/>
                </a:ext>
              </a:extLst>
            </p:cNvPr>
            <p:cNvPicPr>
              <a:picLocks/>
            </p:cNvPicPr>
            <p:nvPr/>
          </p:nvPicPr>
          <p:blipFill rotWithShape="1">
            <a:blip r:embed="rId3"/>
            <a:srcRect b="5423"/>
            <a:stretch/>
          </p:blipFill>
          <p:spPr>
            <a:xfrm rot="10800000">
              <a:off x="5460696" y="2333706"/>
              <a:ext cx="637993" cy="469866"/>
            </a:xfrm>
            <a:prstGeom prst="rect">
              <a:avLst/>
            </a:prstGeom>
          </p:spPr>
        </p:pic>
        <p:pic>
          <p:nvPicPr>
            <p:cNvPr id="12" name="图片 11">
              <a:extLst>
                <a:ext uri="{FF2B5EF4-FFF2-40B4-BE49-F238E27FC236}">
                  <a16:creationId xmlns:a16="http://schemas.microsoft.com/office/drawing/2014/main" id="{355E8FB3-9E05-4130-8423-AC2B922162E4}"/>
                </a:ext>
              </a:extLst>
            </p:cNvPr>
            <p:cNvPicPr>
              <a:picLocks/>
            </p:cNvPicPr>
            <p:nvPr/>
          </p:nvPicPr>
          <p:blipFill rotWithShape="1">
            <a:blip r:embed="rId3"/>
            <a:srcRect b="5423"/>
            <a:stretch/>
          </p:blipFill>
          <p:spPr>
            <a:xfrm rot="10800000">
              <a:off x="5553189" y="2391174"/>
              <a:ext cx="637993" cy="469866"/>
            </a:xfrm>
            <a:prstGeom prst="rect">
              <a:avLst/>
            </a:prstGeom>
          </p:spPr>
        </p:pic>
        <p:sp>
          <p:nvSpPr>
            <p:cNvPr id="13" name="箭头: 右 12">
              <a:extLst>
                <a:ext uri="{FF2B5EF4-FFF2-40B4-BE49-F238E27FC236}">
                  <a16:creationId xmlns:a16="http://schemas.microsoft.com/office/drawing/2014/main" id="{9690EFFD-A2D1-4C42-8C65-056DC84CB86E}"/>
                </a:ext>
              </a:extLst>
            </p:cNvPr>
            <p:cNvSpPr>
              <a:spLocks/>
            </p:cNvSpPr>
            <p:nvPr/>
          </p:nvSpPr>
          <p:spPr>
            <a:xfrm>
              <a:off x="6273105" y="243598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4" name="矩形: 圆角 13">
              <a:extLst>
                <a:ext uri="{FF2B5EF4-FFF2-40B4-BE49-F238E27FC236}">
                  <a16:creationId xmlns:a16="http://schemas.microsoft.com/office/drawing/2014/main" id="{A10DBD07-C75E-4F1E-9A67-0EC461E6D1FC}"/>
                </a:ext>
              </a:extLst>
            </p:cNvPr>
            <p:cNvSpPr>
              <a:spLocks/>
            </p:cNvSpPr>
            <p:nvPr/>
          </p:nvSpPr>
          <p:spPr>
            <a:xfrm>
              <a:off x="6495201" y="2289146"/>
              <a:ext cx="756108" cy="415738"/>
            </a:xfrm>
            <a:prstGeom prst="round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29" name="箭头: 右 28">
              <a:extLst>
                <a:ext uri="{FF2B5EF4-FFF2-40B4-BE49-F238E27FC236}">
                  <a16:creationId xmlns:a16="http://schemas.microsoft.com/office/drawing/2014/main" id="{794AACA6-1058-4590-B1FA-8C774A9814AD}"/>
                </a:ext>
              </a:extLst>
            </p:cNvPr>
            <p:cNvSpPr>
              <a:spLocks/>
            </p:cNvSpPr>
            <p:nvPr/>
          </p:nvSpPr>
          <p:spPr>
            <a:xfrm>
              <a:off x="7312216" y="243598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30" name="矩形: 圆角 29">
              <a:extLst>
                <a:ext uri="{FF2B5EF4-FFF2-40B4-BE49-F238E27FC236}">
                  <a16:creationId xmlns:a16="http://schemas.microsoft.com/office/drawing/2014/main" id="{062D60FC-D9E2-4CC9-88DB-2E61CB3BF10C}"/>
                </a:ext>
              </a:extLst>
            </p:cNvPr>
            <p:cNvSpPr>
              <a:spLocks/>
            </p:cNvSpPr>
            <p:nvPr/>
          </p:nvSpPr>
          <p:spPr>
            <a:xfrm>
              <a:off x="7574351" y="2296807"/>
              <a:ext cx="756108" cy="415738"/>
            </a:xfrm>
            <a:prstGeom prst="round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grpSp>
      <p:grpSp>
        <p:nvGrpSpPr>
          <p:cNvPr id="52" name="组合 51">
            <a:extLst>
              <a:ext uri="{FF2B5EF4-FFF2-40B4-BE49-F238E27FC236}">
                <a16:creationId xmlns:a16="http://schemas.microsoft.com/office/drawing/2014/main" id="{82774A7E-A17F-441C-B979-CE6C5EDE34B0}"/>
              </a:ext>
            </a:extLst>
          </p:cNvPr>
          <p:cNvGrpSpPr>
            <a:grpSpLocks/>
          </p:cNvGrpSpPr>
          <p:nvPr/>
        </p:nvGrpSpPr>
        <p:grpSpPr>
          <a:xfrm>
            <a:off x="3246725" y="4197642"/>
            <a:ext cx="5301542" cy="1125186"/>
            <a:chOff x="3188408" y="4460849"/>
            <a:chExt cx="5301542" cy="1125186"/>
          </a:xfrm>
        </p:grpSpPr>
        <p:sp>
          <p:nvSpPr>
            <p:cNvPr id="18" name="矩形: 圆角 17">
              <a:extLst>
                <a:ext uri="{FF2B5EF4-FFF2-40B4-BE49-F238E27FC236}">
                  <a16:creationId xmlns:a16="http://schemas.microsoft.com/office/drawing/2014/main" id="{CDB2F704-910A-4DC0-ADA7-F6BF3D86969A}"/>
                </a:ext>
              </a:extLst>
            </p:cNvPr>
            <p:cNvSpPr>
              <a:spLocks/>
            </p:cNvSpPr>
            <p:nvPr/>
          </p:nvSpPr>
          <p:spPr>
            <a:xfrm>
              <a:off x="3188408" y="4460849"/>
              <a:ext cx="5301542" cy="1125186"/>
            </a:xfrm>
            <a:prstGeom prst="roundRect">
              <a:avLst/>
            </a:prstGeom>
            <a:noFill/>
            <a:ln>
              <a:solidFill>
                <a:srgbClr val="90B2D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3CA6413-676A-4AAF-9FC6-6D7B55834321}"/>
                </a:ext>
              </a:extLst>
            </p:cNvPr>
            <p:cNvSpPr txBox="1">
              <a:spLocks/>
            </p:cNvSpPr>
            <p:nvPr/>
          </p:nvSpPr>
          <p:spPr>
            <a:xfrm>
              <a:off x="4536476" y="4468741"/>
              <a:ext cx="3586033" cy="276999"/>
            </a:xfrm>
            <a:prstGeom prst="rect">
              <a:avLst/>
            </a:prstGeom>
            <a:noFill/>
          </p:spPr>
          <p:txBody>
            <a:bodyPr wrap="square">
              <a:spAutoFit/>
            </a:bodyPr>
            <a:lstStyle/>
            <a:p>
              <a:r>
                <a:rPr lang="zh-CN" altLang="en-US"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基于多模态融合的脑肿瘤图像分类研究</a:t>
              </a:r>
            </a:p>
          </p:txBody>
        </p:sp>
      </p:grpSp>
      <p:sp>
        <p:nvSpPr>
          <p:cNvPr id="54" name="矩形: 圆角 53">
            <a:extLst>
              <a:ext uri="{FF2B5EF4-FFF2-40B4-BE49-F238E27FC236}">
                <a16:creationId xmlns:a16="http://schemas.microsoft.com/office/drawing/2014/main" id="{91763051-EF5F-4CE5-93BC-3C5ECF5CECBA}"/>
              </a:ext>
            </a:extLst>
          </p:cNvPr>
          <p:cNvSpPr>
            <a:spLocks/>
          </p:cNvSpPr>
          <p:nvPr/>
        </p:nvSpPr>
        <p:spPr>
          <a:xfrm>
            <a:off x="3260534" y="2928500"/>
            <a:ext cx="5301542" cy="1125186"/>
          </a:xfrm>
          <a:prstGeom prst="roundRect">
            <a:avLst/>
          </a:prstGeom>
          <a:noFill/>
          <a:ln>
            <a:solidFill>
              <a:srgbClr val="90B2D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48CC12B1-9E71-4EF8-8DFA-FA768405B431}"/>
              </a:ext>
            </a:extLst>
          </p:cNvPr>
          <p:cNvSpPr txBox="1">
            <a:spLocks/>
          </p:cNvSpPr>
          <p:nvPr/>
        </p:nvSpPr>
        <p:spPr>
          <a:xfrm>
            <a:off x="4372334" y="2911340"/>
            <a:ext cx="3625197" cy="461665"/>
          </a:xfrm>
          <a:prstGeom prst="rect">
            <a:avLst/>
          </a:prstGeom>
          <a:noFill/>
        </p:spPr>
        <p:txBody>
          <a:bodyPr wrap="square">
            <a:spAutoFit/>
          </a:bodyPr>
          <a:lstStyle/>
          <a:p>
            <a:r>
              <a:rPr lang="zh-CN" altLang="en-US"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基于轮廓感知引导的脑肿瘤图像分类研究</a:t>
            </a:r>
          </a:p>
          <a:p>
            <a:endParaRPr lang="zh-CN" altLang="en-US"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56" name="图片 55">
            <a:extLst>
              <a:ext uri="{FF2B5EF4-FFF2-40B4-BE49-F238E27FC236}">
                <a16:creationId xmlns:a16="http://schemas.microsoft.com/office/drawing/2014/main" id="{FC6F8601-5166-4047-A13E-F80DC5E4FD02}"/>
              </a:ext>
            </a:extLst>
          </p:cNvPr>
          <p:cNvPicPr>
            <a:picLocks/>
          </p:cNvPicPr>
          <p:nvPr/>
        </p:nvPicPr>
        <p:blipFill rotWithShape="1">
          <a:blip r:embed="rId3"/>
          <a:srcRect b="5423"/>
          <a:stretch/>
        </p:blipFill>
        <p:spPr>
          <a:xfrm rot="10800000">
            <a:off x="3518594" y="4463072"/>
            <a:ext cx="404352" cy="277210"/>
          </a:xfrm>
          <a:prstGeom prst="rect">
            <a:avLst/>
          </a:prstGeom>
        </p:spPr>
      </p:pic>
      <p:sp>
        <p:nvSpPr>
          <p:cNvPr id="60" name="箭头: 右 59">
            <a:extLst>
              <a:ext uri="{FF2B5EF4-FFF2-40B4-BE49-F238E27FC236}">
                <a16:creationId xmlns:a16="http://schemas.microsoft.com/office/drawing/2014/main" id="{34BA3A1C-8CE4-4FB9-8F39-C83E5AA7BE43}"/>
              </a:ext>
            </a:extLst>
          </p:cNvPr>
          <p:cNvSpPr>
            <a:spLocks/>
          </p:cNvSpPr>
          <p:nvPr/>
        </p:nvSpPr>
        <p:spPr>
          <a:xfrm>
            <a:off x="6301399" y="481430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64" name="箭头: 右 63">
            <a:extLst>
              <a:ext uri="{FF2B5EF4-FFF2-40B4-BE49-F238E27FC236}">
                <a16:creationId xmlns:a16="http://schemas.microsoft.com/office/drawing/2014/main" id="{7A579340-C78B-4A0A-909B-88685650566E}"/>
              </a:ext>
            </a:extLst>
          </p:cNvPr>
          <p:cNvSpPr>
            <a:spLocks/>
          </p:cNvSpPr>
          <p:nvPr/>
        </p:nvSpPr>
        <p:spPr>
          <a:xfrm>
            <a:off x="7418511" y="4810110"/>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65" name="矩形: 圆角 64">
            <a:extLst>
              <a:ext uri="{FF2B5EF4-FFF2-40B4-BE49-F238E27FC236}">
                <a16:creationId xmlns:a16="http://schemas.microsoft.com/office/drawing/2014/main" id="{25971205-D99A-47C0-8A39-0D1585EAEC34}"/>
              </a:ext>
            </a:extLst>
          </p:cNvPr>
          <p:cNvSpPr>
            <a:spLocks/>
          </p:cNvSpPr>
          <p:nvPr/>
        </p:nvSpPr>
        <p:spPr>
          <a:xfrm>
            <a:off x="5441891" y="4670318"/>
            <a:ext cx="832031" cy="415498"/>
          </a:xfrm>
          <a:prstGeom prst="round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latin typeface="宋体" panose="02010600030101010101" pitchFamily="2" charset="-122"/>
                <a:ea typeface="宋体" panose="02010600030101010101" pitchFamily="2" charset="-122"/>
              </a:rPr>
              <a:t>多模态</a:t>
            </a:r>
            <a:endParaRPr lang="en-US" altLang="zh-CN" sz="1100" b="1" dirty="0">
              <a:solidFill>
                <a:schemeClr val="tx1"/>
              </a:solidFill>
              <a:latin typeface="宋体" panose="02010600030101010101" pitchFamily="2" charset="-122"/>
              <a:ea typeface="宋体" panose="02010600030101010101" pitchFamily="2" charset="-122"/>
            </a:endParaRPr>
          </a:p>
          <a:p>
            <a:pPr algn="ctr"/>
            <a:r>
              <a:rPr lang="zh-CN" altLang="en-US" sz="1100" b="1" dirty="0">
                <a:solidFill>
                  <a:schemeClr val="tx1"/>
                </a:solidFill>
                <a:latin typeface="宋体" panose="02010600030101010101" pitchFamily="2" charset="-122"/>
                <a:ea typeface="宋体" panose="02010600030101010101" pitchFamily="2" charset="-122"/>
              </a:rPr>
              <a:t>教师模型</a:t>
            </a:r>
          </a:p>
        </p:txBody>
      </p:sp>
      <p:pic>
        <p:nvPicPr>
          <p:cNvPr id="75" name="图片 74">
            <a:extLst>
              <a:ext uri="{FF2B5EF4-FFF2-40B4-BE49-F238E27FC236}">
                <a16:creationId xmlns:a16="http://schemas.microsoft.com/office/drawing/2014/main" id="{57CF4432-050B-4317-9E9B-76F272EE6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0864" y="4952557"/>
            <a:ext cx="235273" cy="235273"/>
          </a:xfrm>
          <a:prstGeom prst="rect">
            <a:avLst/>
          </a:prstGeom>
        </p:spPr>
      </p:pic>
      <p:sp>
        <p:nvSpPr>
          <p:cNvPr id="81" name="箭头: 右 80">
            <a:extLst>
              <a:ext uri="{FF2B5EF4-FFF2-40B4-BE49-F238E27FC236}">
                <a16:creationId xmlns:a16="http://schemas.microsoft.com/office/drawing/2014/main" id="{FCB192A6-0F7E-4223-96AC-1195A1176C58}"/>
              </a:ext>
            </a:extLst>
          </p:cNvPr>
          <p:cNvSpPr>
            <a:spLocks/>
          </p:cNvSpPr>
          <p:nvPr/>
        </p:nvSpPr>
        <p:spPr>
          <a:xfrm>
            <a:off x="5230304" y="4799538"/>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88" name="矩形: 圆角 87">
            <a:extLst>
              <a:ext uri="{FF2B5EF4-FFF2-40B4-BE49-F238E27FC236}">
                <a16:creationId xmlns:a16="http://schemas.microsoft.com/office/drawing/2014/main" id="{D7BA1915-A29F-4079-AA9D-A93F2FB88A4C}"/>
              </a:ext>
            </a:extLst>
          </p:cNvPr>
          <p:cNvSpPr>
            <a:spLocks/>
          </p:cNvSpPr>
          <p:nvPr/>
        </p:nvSpPr>
        <p:spPr>
          <a:xfrm>
            <a:off x="6520168" y="4670318"/>
            <a:ext cx="865775" cy="407880"/>
          </a:xfrm>
          <a:prstGeom prst="round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宋体" panose="02010600030101010101" pitchFamily="2" charset="-122"/>
                <a:ea typeface="宋体" panose="02010600030101010101" pitchFamily="2" charset="-122"/>
              </a:rPr>
              <a:t>单模态</a:t>
            </a:r>
            <a:endParaRPr lang="en-US" altLang="zh-CN" sz="1000" b="1" dirty="0">
              <a:solidFill>
                <a:schemeClr val="tx1"/>
              </a:solidFill>
              <a:latin typeface="宋体" panose="02010600030101010101" pitchFamily="2" charset="-122"/>
              <a:ea typeface="宋体" panose="02010600030101010101" pitchFamily="2" charset="-122"/>
            </a:endParaRPr>
          </a:p>
          <a:p>
            <a:pPr algn="ctr"/>
            <a:r>
              <a:rPr lang="zh-CN" altLang="en-US" sz="1000" b="1" dirty="0">
                <a:solidFill>
                  <a:schemeClr val="tx1"/>
                </a:solidFill>
                <a:latin typeface="宋体" panose="02010600030101010101" pitchFamily="2" charset="-122"/>
                <a:ea typeface="宋体" panose="02010600030101010101" pitchFamily="2" charset="-122"/>
              </a:rPr>
              <a:t>学生模型</a:t>
            </a:r>
          </a:p>
        </p:txBody>
      </p:sp>
      <p:cxnSp>
        <p:nvCxnSpPr>
          <p:cNvPr id="94" name="连接符: 肘形 93">
            <a:extLst>
              <a:ext uri="{FF2B5EF4-FFF2-40B4-BE49-F238E27FC236}">
                <a16:creationId xmlns:a16="http://schemas.microsoft.com/office/drawing/2014/main" id="{C62DA31C-98D3-491E-A849-856545D46E51}"/>
              </a:ext>
            </a:extLst>
          </p:cNvPr>
          <p:cNvCxnSpPr>
            <a:cxnSpLocks/>
            <a:stCxn id="15" idx="1"/>
            <a:endCxn id="18" idx="1"/>
          </p:cNvCxnSpPr>
          <p:nvPr/>
        </p:nvCxnSpPr>
        <p:spPr>
          <a:xfrm rot="10800000" flipV="1">
            <a:off x="3246725" y="2263809"/>
            <a:ext cx="12700" cy="2496426"/>
          </a:xfrm>
          <a:prstGeom prst="bentConnector3">
            <a:avLst>
              <a:gd name="adj1" fmla="val 1800000"/>
            </a:avLst>
          </a:prstGeom>
          <a:ln w="12700">
            <a:solidFill>
              <a:srgbClr val="B4C7E7"/>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连接符: 肘形 101">
            <a:extLst>
              <a:ext uri="{FF2B5EF4-FFF2-40B4-BE49-F238E27FC236}">
                <a16:creationId xmlns:a16="http://schemas.microsoft.com/office/drawing/2014/main" id="{8C2410D7-01F4-4270-B607-DE762EF0BC50}"/>
              </a:ext>
            </a:extLst>
          </p:cNvPr>
          <p:cNvCxnSpPr>
            <a:cxnSpLocks/>
            <a:stCxn id="15" idx="3"/>
            <a:endCxn id="54" idx="3"/>
          </p:cNvCxnSpPr>
          <p:nvPr/>
        </p:nvCxnSpPr>
        <p:spPr>
          <a:xfrm>
            <a:off x="8548267" y="2263809"/>
            <a:ext cx="13809" cy="1227284"/>
          </a:xfrm>
          <a:prstGeom prst="bentConnector3">
            <a:avLst>
              <a:gd name="adj1" fmla="val 1755442"/>
            </a:avLst>
          </a:prstGeom>
          <a:ln w="12700">
            <a:solidFill>
              <a:srgbClr val="B4C7E7"/>
            </a:solidFill>
            <a:tailEnd type="triangle"/>
          </a:ln>
        </p:spPr>
        <p:style>
          <a:lnRef idx="1">
            <a:schemeClr val="accent1"/>
          </a:lnRef>
          <a:fillRef idx="0">
            <a:schemeClr val="accent1"/>
          </a:fillRef>
          <a:effectRef idx="0">
            <a:schemeClr val="accent1"/>
          </a:effectRef>
          <a:fontRef idx="minor">
            <a:schemeClr val="tx1"/>
          </a:fontRef>
        </p:style>
      </p:cxnSp>
      <p:grpSp>
        <p:nvGrpSpPr>
          <p:cNvPr id="69" name="组合 68">
            <a:extLst>
              <a:ext uri="{FF2B5EF4-FFF2-40B4-BE49-F238E27FC236}">
                <a16:creationId xmlns:a16="http://schemas.microsoft.com/office/drawing/2014/main" id="{0A74989B-21D0-4F41-AF5A-48E593B2CBAC}"/>
              </a:ext>
            </a:extLst>
          </p:cNvPr>
          <p:cNvGrpSpPr>
            <a:grpSpLocks/>
          </p:cNvGrpSpPr>
          <p:nvPr/>
        </p:nvGrpSpPr>
        <p:grpSpPr>
          <a:xfrm>
            <a:off x="1714760" y="2187999"/>
            <a:ext cx="1159580" cy="273133"/>
            <a:chOff x="1393267" y="2170520"/>
            <a:chExt cx="1159580" cy="273133"/>
          </a:xfrm>
        </p:grpSpPr>
        <p:sp>
          <p:nvSpPr>
            <p:cNvPr id="4" name="矩形 3">
              <a:extLst>
                <a:ext uri="{FF2B5EF4-FFF2-40B4-BE49-F238E27FC236}">
                  <a16:creationId xmlns:a16="http://schemas.microsoft.com/office/drawing/2014/main" id="{9E29484C-FBBF-43C0-89FF-6267CD0A5CC9}"/>
                </a:ext>
              </a:extLst>
            </p:cNvPr>
            <p:cNvSpPr>
              <a:spLocks/>
            </p:cNvSpPr>
            <p:nvPr/>
          </p:nvSpPr>
          <p:spPr>
            <a:xfrm>
              <a:off x="1393267" y="2170520"/>
              <a:ext cx="1115973" cy="273133"/>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6" name="文本框 15">
              <a:extLst>
                <a:ext uri="{FF2B5EF4-FFF2-40B4-BE49-F238E27FC236}">
                  <a16:creationId xmlns:a16="http://schemas.microsoft.com/office/drawing/2014/main" id="{1D301A4F-705C-482E-9490-BF6E1E5C3127}"/>
                </a:ext>
              </a:extLst>
            </p:cNvPr>
            <p:cNvSpPr txBox="1">
              <a:spLocks/>
            </p:cNvSpPr>
            <p:nvPr/>
          </p:nvSpPr>
          <p:spPr>
            <a:xfrm>
              <a:off x="1401420" y="2173067"/>
              <a:ext cx="1151427" cy="253916"/>
            </a:xfrm>
            <a:prstGeom prst="rect">
              <a:avLst/>
            </a:prstGeom>
            <a:noFill/>
          </p:spPr>
          <p:txBody>
            <a:bodyPr wrap="square" rtlCol="0">
              <a:spAutoFit/>
            </a:bodyPr>
            <a:lstStyle/>
            <a:p>
              <a:r>
                <a:rPr lang="zh-CN" altLang="en-US" sz="1050" b="1" dirty="0">
                  <a:latin typeface="宋体" panose="02010600030101010101" pitchFamily="2" charset="-122"/>
                  <a:ea typeface="宋体" panose="02010600030101010101" pitchFamily="2" charset="-122"/>
                </a:rPr>
                <a:t>临床数据稀缺性</a:t>
              </a:r>
            </a:p>
          </p:txBody>
        </p:sp>
      </p:grpSp>
      <p:sp>
        <p:nvSpPr>
          <p:cNvPr id="67" name="文本框 66">
            <a:extLst>
              <a:ext uri="{FF2B5EF4-FFF2-40B4-BE49-F238E27FC236}">
                <a16:creationId xmlns:a16="http://schemas.microsoft.com/office/drawing/2014/main" id="{07EB4BE8-C611-4B0B-8EC8-6CED072C77AA}"/>
              </a:ext>
            </a:extLst>
          </p:cNvPr>
          <p:cNvSpPr txBox="1">
            <a:spLocks/>
          </p:cNvSpPr>
          <p:nvPr/>
        </p:nvSpPr>
        <p:spPr>
          <a:xfrm>
            <a:off x="1095653" y="3162019"/>
            <a:ext cx="1783452" cy="415498"/>
          </a:xfrm>
          <a:prstGeom prst="rect">
            <a:avLst/>
          </a:prstGeom>
          <a:solidFill>
            <a:schemeClr val="accent4">
              <a:lumMod val="20000"/>
              <a:lumOff val="80000"/>
            </a:schemeClr>
          </a:solidFill>
        </p:spPr>
        <p:txBody>
          <a:bodyPr wrap="square" rtlCol="0">
            <a:spAutoFit/>
          </a:bodyPr>
          <a:lstStyle/>
          <a:p>
            <a:r>
              <a:rPr lang="zh-CN" altLang="en-US" sz="1050" b="1" dirty="0">
                <a:latin typeface="Times New Roman" panose="02020603050405020304" pitchFamily="18" charset="0"/>
                <a:ea typeface="宋体" panose="02010600030101010101" pitchFamily="2" charset="-122"/>
                <a:cs typeface="Times New Roman" panose="02020603050405020304" pitchFamily="18" charset="0"/>
              </a:rPr>
              <a:t>针对脑肿瘤分类间纹理相似、对比度较低而难以区分</a:t>
            </a:r>
          </a:p>
        </p:txBody>
      </p:sp>
      <p:sp>
        <p:nvSpPr>
          <p:cNvPr id="68" name="文本框 67">
            <a:extLst>
              <a:ext uri="{FF2B5EF4-FFF2-40B4-BE49-F238E27FC236}">
                <a16:creationId xmlns:a16="http://schemas.microsoft.com/office/drawing/2014/main" id="{F9F6519E-EA3D-4971-88DE-B98054B8832D}"/>
              </a:ext>
            </a:extLst>
          </p:cNvPr>
          <p:cNvSpPr txBox="1">
            <a:spLocks/>
          </p:cNvSpPr>
          <p:nvPr/>
        </p:nvSpPr>
        <p:spPr>
          <a:xfrm>
            <a:off x="863363" y="4506319"/>
            <a:ext cx="1966445" cy="415498"/>
          </a:xfrm>
          <a:prstGeom prst="rect">
            <a:avLst/>
          </a:prstGeom>
          <a:solidFill>
            <a:schemeClr val="accent1">
              <a:lumMod val="20000"/>
              <a:lumOff val="80000"/>
            </a:schemeClr>
          </a:solidFill>
        </p:spPr>
        <p:txBody>
          <a:bodyPr wrap="square" rtlCol="0">
            <a:spAutoFit/>
          </a:bodyPr>
          <a:lstStyle/>
          <a:p>
            <a:pPr algn="just"/>
            <a:r>
              <a:rPr lang="zh-CN" altLang="en-US" sz="1050" b="1" dirty="0">
                <a:latin typeface="宋体" panose="02010600030101010101" pitchFamily="2" charset="-122"/>
                <a:ea typeface="宋体" panose="02010600030101010101" pitchFamily="2" charset="-122"/>
              </a:rPr>
              <a:t>单一图像模态分类稳定性不足、难以持续获取生物标志物</a:t>
            </a:r>
          </a:p>
        </p:txBody>
      </p:sp>
      <p:grpSp>
        <p:nvGrpSpPr>
          <p:cNvPr id="38" name="组合 37">
            <a:extLst>
              <a:ext uri="{FF2B5EF4-FFF2-40B4-BE49-F238E27FC236}">
                <a16:creationId xmlns:a16="http://schemas.microsoft.com/office/drawing/2014/main" id="{947952ED-D219-4428-BC00-C5298AB7AAB3}"/>
              </a:ext>
            </a:extLst>
          </p:cNvPr>
          <p:cNvGrpSpPr>
            <a:grpSpLocks/>
          </p:cNvGrpSpPr>
          <p:nvPr/>
        </p:nvGrpSpPr>
        <p:grpSpPr>
          <a:xfrm>
            <a:off x="8991052" y="1755515"/>
            <a:ext cx="1760713" cy="820393"/>
            <a:chOff x="8991053" y="1755515"/>
            <a:chExt cx="1662946" cy="820393"/>
          </a:xfrm>
        </p:grpSpPr>
        <p:sp>
          <p:nvSpPr>
            <p:cNvPr id="34" name="矩形: 圆角 33">
              <a:extLst>
                <a:ext uri="{FF2B5EF4-FFF2-40B4-BE49-F238E27FC236}">
                  <a16:creationId xmlns:a16="http://schemas.microsoft.com/office/drawing/2014/main" id="{A7B2932C-5A9C-4758-8526-FF0EFA250A2F}"/>
                </a:ext>
              </a:extLst>
            </p:cNvPr>
            <p:cNvSpPr>
              <a:spLocks/>
            </p:cNvSpPr>
            <p:nvPr/>
          </p:nvSpPr>
          <p:spPr>
            <a:xfrm>
              <a:off x="9007807" y="1755515"/>
              <a:ext cx="1578645" cy="820393"/>
            </a:xfrm>
            <a:prstGeom prst="roundRect">
              <a:avLst/>
            </a:prstGeom>
            <a:noFill/>
            <a:ln w="19050">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235A0689-5461-4B3F-A6EA-6F792F96A832}"/>
                </a:ext>
              </a:extLst>
            </p:cNvPr>
            <p:cNvSpPr txBox="1">
              <a:spLocks/>
            </p:cNvSpPr>
            <p:nvPr/>
          </p:nvSpPr>
          <p:spPr>
            <a:xfrm>
              <a:off x="8991053" y="1810696"/>
              <a:ext cx="1662946" cy="738664"/>
            </a:xfrm>
            <a:prstGeom prst="rect">
              <a:avLst/>
            </a:prstGeom>
            <a:noFill/>
          </p:spPr>
          <p:txBody>
            <a:bodyPr wrap="square" rtlCol="0">
              <a:spAutoFit/>
            </a:bodyPr>
            <a:lstStyle/>
            <a:p>
              <a:pPr algn="just"/>
              <a:r>
                <a:rPr lang="zh-CN" altLang="en-US" sz="1050" dirty="0">
                  <a:latin typeface="宋体" panose="02010600030101010101" pitchFamily="2" charset="-122"/>
                  <a:ea typeface="宋体" panose="02010600030101010101" pitchFamily="2" charset="-122"/>
                </a:rPr>
                <a:t>通过条件概率</a:t>
              </a:r>
              <a:r>
                <a:rPr lang="zh-CN" altLang="en-US" sz="1050" b="1" dirty="0">
                  <a:solidFill>
                    <a:srgbClr val="A71717"/>
                  </a:solidFill>
                  <a:latin typeface="宋体" panose="02010600030101010101" pitchFamily="2" charset="-122"/>
                  <a:ea typeface="宋体" panose="02010600030101010101" pitchFamily="2" charset="-122"/>
                </a:rPr>
                <a:t>条件去噪扩散概率模型</a:t>
              </a:r>
              <a:r>
                <a:rPr lang="zh-CN" altLang="en-US" sz="1050" dirty="0">
                  <a:latin typeface="宋体" panose="02010600030101010101" pitchFamily="2" charset="-122"/>
                  <a:ea typeface="宋体" panose="02010600030101010101" pitchFamily="2" charset="-122"/>
                </a:rPr>
                <a:t>生成数据，增加模型所见样本多样性，作为</a:t>
              </a:r>
              <a:r>
                <a:rPr lang="zh-CN" altLang="en-US" sz="1050" b="1" dirty="0">
                  <a:solidFill>
                    <a:srgbClr val="A71717"/>
                  </a:solidFill>
                  <a:latin typeface="宋体" panose="02010600030101010101" pitchFamily="2" charset="-122"/>
                  <a:ea typeface="宋体" panose="02010600030101010101" pitchFamily="2" charset="-122"/>
                </a:rPr>
                <a:t>数据增强</a:t>
              </a:r>
              <a:r>
                <a:rPr lang="zh-CN" altLang="en-US" sz="1050" dirty="0">
                  <a:latin typeface="宋体" panose="02010600030101010101" pitchFamily="2" charset="-122"/>
                  <a:ea typeface="宋体" panose="02010600030101010101" pitchFamily="2" charset="-122"/>
                </a:rPr>
                <a:t>策略</a:t>
              </a:r>
            </a:p>
          </p:txBody>
        </p:sp>
      </p:grpSp>
      <p:grpSp>
        <p:nvGrpSpPr>
          <p:cNvPr id="76" name="组合 75">
            <a:extLst>
              <a:ext uri="{FF2B5EF4-FFF2-40B4-BE49-F238E27FC236}">
                <a16:creationId xmlns:a16="http://schemas.microsoft.com/office/drawing/2014/main" id="{C3F6D819-51BB-4010-BB94-82FC2F2E1A39}"/>
              </a:ext>
            </a:extLst>
          </p:cNvPr>
          <p:cNvGrpSpPr>
            <a:grpSpLocks/>
          </p:cNvGrpSpPr>
          <p:nvPr/>
        </p:nvGrpSpPr>
        <p:grpSpPr>
          <a:xfrm>
            <a:off x="8991052" y="2969714"/>
            <a:ext cx="1700427" cy="820393"/>
            <a:chOff x="8984794" y="1755515"/>
            <a:chExt cx="1700427" cy="820393"/>
          </a:xfrm>
        </p:grpSpPr>
        <p:sp>
          <p:nvSpPr>
            <p:cNvPr id="77" name="矩形: 圆角 76">
              <a:extLst>
                <a:ext uri="{FF2B5EF4-FFF2-40B4-BE49-F238E27FC236}">
                  <a16:creationId xmlns:a16="http://schemas.microsoft.com/office/drawing/2014/main" id="{8757F93F-B417-425B-8707-F375CC2DFE3A}"/>
                </a:ext>
              </a:extLst>
            </p:cNvPr>
            <p:cNvSpPr>
              <a:spLocks/>
            </p:cNvSpPr>
            <p:nvPr/>
          </p:nvSpPr>
          <p:spPr>
            <a:xfrm>
              <a:off x="9007807" y="1755515"/>
              <a:ext cx="1677414" cy="820393"/>
            </a:xfrm>
            <a:prstGeom prst="roundRect">
              <a:avLst/>
            </a:prstGeom>
            <a:noFill/>
            <a:ln w="19050">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493CA46B-2924-4719-852D-292FAB7659DB}"/>
                </a:ext>
              </a:extLst>
            </p:cNvPr>
            <p:cNvSpPr txBox="1">
              <a:spLocks/>
            </p:cNvSpPr>
            <p:nvPr/>
          </p:nvSpPr>
          <p:spPr>
            <a:xfrm>
              <a:off x="8984794" y="1793356"/>
              <a:ext cx="1662946" cy="738664"/>
            </a:xfrm>
            <a:prstGeom prst="rect">
              <a:avLst/>
            </a:prstGeom>
            <a:noFill/>
          </p:spPr>
          <p:txBody>
            <a:bodyPr wrap="square" rtlCol="0">
              <a:spAutoFit/>
            </a:bodyPr>
            <a:lstStyle/>
            <a:p>
              <a:pPr algn="just"/>
              <a:r>
                <a:rPr lang="zh-CN" altLang="en-US" sz="1050" dirty="0">
                  <a:latin typeface="宋体" panose="02010600030101010101" pitchFamily="2" charset="-122"/>
                  <a:ea typeface="宋体" panose="02010600030101010101" pitchFamily="2" charset="-122"/>
                </a:rPr>
                <a:t>提出一个基于</a:t>
              </a:r>
              <a:r>
                <a:rPr lang="zh-CN" altLang="en-US" sz="1050" dirty="0">
                  <a:solidFill>
                    <a:srgbClr val="C00000"/>
                  </a:solidFill>
                  <a:latin typeface="宋体" panose="02010600030101010101" pitchFamily="2" charset="-122"/>
                  <a:ea typeface="宋体" panose="02010600030101010101" pitchFamily="2" charset="-122"/>
                </a:rPr>
                <a:t>轮廓感</a:t>
              </a:r>
              <a:r>
                <a:rPr lang="zh-CN" altLang="en-US" sz="1050" dirty="0">
                  <a:latin typeface="宋体" panose="02010600030101010101" pitchFamily="2" charset="-122"/>
                  <a:ea typeface="宋体" panose="02010600030101010101" pitchFamily="2" charset="-122"/>
                </a:rPr>
                <a:t>知引导的脑肿瘤</a:t>
              </a:r>
              <a:r>
                <a:rPr lang="zh-CN" altLang="en-US" sz="1050" dirty="0">
                  <a:solidFill>
                    <a:srgbClr val="C00000"/>
                  </a:solidFill>
                  <a:latin typeface="宋体" panose="02010600030101010101" pitchFamily="2" charset="-122"/>
                  <a:ea typeface="宋体" panose="02010600030101010101" pitchFamily="2" charset="-122"/>
                </a:rPr>
                <a:t>图像分类</a:t>
              </a:r>
              <a:r>
                <a:rPr lang="zh-CN" altLang="en-US" sz="1050" dirty="0">
                  <a:latin typeface="宋体" panose="02010600030101010101" pitchFamily="2" charset="-122"/>
                  <a:ea typeface="宋体" panose="02010600030101010101" pitchFamily="2" charset="-122"/>
                </a:rPr>
                <a:t>研究，克服类间相似难以区分问题</a:t>
              </a:r>
            </a:p>
          </p:txBody>
        </p:sp>
      </p:grpSp>
      <p:grpSp>
        <p:nvGrpSpPr>
          <p:cNvPr id="79" name="组合 78">
            <a:extLst>
              <a:ext uri="{FF2B5EF4-FFF2-40B4-BE49-F238E27FC236}">
                <a16:creationId xmlns:a16="http://schemas.microsoft.com/office/drawing/2014/main" id="{7AAEE648-4FE0-4C9F-87B4-B713E3AE0B63}"/>
              </a:ext>
            </a:extLst>
          </p:cNvPr>
          <p:cNvGrpSpPr>
            <a:grpSpLocks/>
          </p:cNvGrpSpPr>
          <p:nvPr/>
        </p:nvGrpSpPr>
        <p:grpSpPr>
          <a:xfrm>
            <a:off x="8952332" y="4217840"/>
            <a:ext cx="1671456" cy="820393"/>
            <a:chOff x="8961401" y="1755515"/>
            <a:chExt cx="1671456" cy="820393"/>
          </a:xfrm>
        </p:grpSpPr>
        <p:sp>
          <p:nvSpPr>
            <p:cNvPr id="83" name="矩形: 圆角 82">
              <a:extLst>
                <a:ext uri="{FF2B5EF4-FFF2-40B4-BE49-F238E27FC236}">
                  <a16:creationId xmlns:a16="http://schemas.microsoft.com/office/drawing/2014/main" id="{6602DD7E-99FD-4116-9E56-F52ED523D353}"/>
                </a:ext>
              </a:extLst>
            </p:cNvPr>
            <p:cNvSpPr>
              <a:spLocks/>
            </p:cNvSpPr>
            <p:nvPr/>
          </p:nvSpPr>
          <p:spPr>
            <a:xfrm>
              <a:off x="9007807" y="1755515"/>
              <a:ext cx="1578645" cy="820393"/>
            </a:xfrm>
            <a:prstGeom prst="roundRect">
              <a:avLst/>
            </a:prstGeom>
            <a:noFill/>
            <a:ln w="19050">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a:extLst>
                <a:ext uri="{FF2B5EF4-FFF2-40B4-BE49-F238E27FC236}">
                  <a16:creationId xmlns:a16="http://schemas.microsoft.com/office/drawing/2014/main" id="{C70088FC-76A1-45AA-896B-BCB6B8FCC3CB}"/>
                </a:ext>
              </a:extLst>
            </p:cNvPr>
            <p:cNvSpPr txBox="1">
              <a:spLocks/>
            </p:cNvSpPr>
            <p:nvPr/>
          </p:nvSpPr>
          <p:spPr>
            <a:xfrm>
              <a:off x="8961401" y="1810702"/>
              <a:ext cx="1671456" cy="738664"/>
            </a:xfrm>
            <a:prstGeom prst="rect">
              <a:avLst/>
            </a:prstGeom>
            <a:noFill/>
          </p:spPr>
          <p:txBody>
            <a:bodyPr wrap="square" rtlCol="0">
              <a:spAutoFit/>
            </a:bodyPr>
            <a:lstStyle/>
            <a:p>
              <a:pPr algn="just"/>
              <a:r>
                <a:rPr lang="zh-CN" altLang="en-US" sz="1050" b="1" dirty="0">
                  <a:solidFill>
                    <a:srgbClr val="A71717"/>
                  </a:solidFill>
                  <a:latin typeface="宋体" panose="02010600030101010101" pitchFamily="2" charset="-122"/>
                  <a:ea typeface="宋体" panose="02010600030101010101" pitchFamily="2" charset="-122"/>
                </a:rPr>
                <a:t>多模态数据融合，</a:t>
              </a:r>
              <a:r>
                <a:rPr lang="zh-CN" altLang="en-US" sz="1050" dirty="0">
                  <a:latin typeface="宋体" panose="02010600030101010101" pitchFamily="2" charset="-122"/>
                  <a:ea typeface="宋体" panose="02010600030101010101" pitchFamily="2" charset="-122"/>
                </a:rPr>
                <a:t>通过知识蒸馏，挖掘不同模态数据之间的互补性，</a:t>
              </a:r>
              <a:r>
                <a:rPr lang="zh-CN" altLang="en-US" sz="1050" b="1" dirty="0">
                  <a:solidFill>
                    <a:srgbClr val="A71717"/>
                  </a:solidFill>
                  <a:latin typeface="宋体" panose="02010600030101010101" pitchFamily="2" charset="-122"/>
                  <a:ea typeface="宋体" panose="02010600030101010101" pitchFamily="2" charset="-122"/>
                </a:rPr>
                <a:t>提升分类性能</a:t>
              </a:r>
            </a:p>
          </p:txBody>
        </p:sp>
      </p:grpSp>
      <p:sp>
        <p:nvSpPr>
          <p:cNvPr id="85" name="文本框 84">
            <a:extLst>
              <a:ext uri="{FF2B5EF4-FFF2-40B4-BE49-F238E27FC236}">
                <a16:creationId xmlns:a16="http://schemas.microsoft.com/office/drawing/2014/main" id="{00B230FD-07E9-496D-8954-51114E9AB950}"/>
              </a:ext>
            </a:extLst>
          </p:cNvPr>
          <p:cNvSpPr txBox="1">
            <a:spLocks/>
          </p:cNvSpPr>
          <p:nvPr/>
        </p:nvSpPr>
        <p:spPr>
          <a:xfrm>
            <a:off x="6512623" y="2115315"/>
            <a:ext cx="810690" cy="415498"/>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生成数据验证</a:t>
            </a:r>
          </a:p>
        </p:txBody>
      </p:sp>
      <p:sp>
        <p:nvSpPr>
          <p:cNvPr id="86" name="文本框 85">
            <a:extLst>
              <a:ext uri="{FF2B5EF4-FFF2-40B4-BE49-F238E27FC236}">
                <a16:creationId xmlns:a16="http://schemas.microsoft.com/office/drawing/2014/main" id="{C979A921-D38F-424C-B23F-DD240560D300}"/>
              </a:ext>
            </a:extLst>
          </p:cNvPr>
          <p:cNvSpPr txBox="1">
            <a:spLocks/>
          </p:cNvSpPr>
          <p:nvPr/>
        </p:nvSpPr>
        <p:spPr>
          <a:xfrm>
            <a:off x="7546391" y="2194905"/>
            <a:ext cx="922539" cy="253916"/>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构造数据集</a:t>
            </a:r>
          </a:p>
        </p:txBody>
      </p:sp>
      <p:sp>
        <p:nvSpPr>
          <p:cNvPr id="98" name="矩形: 圆角 97">
            <a:extLst>
              <a:ext uri="{FF2B5EF4-FFF2-40B4-BE49-F238E27FC236}">
                <a16:creationId xmlns:a16="http://schemas.microsoft.com/office/drawing/2014/main" id="{1C4762C7-9698-417C-A119-77AF8282A588}"/>
              </a:ext>
            </a:extLst>
          </p:cNvPr>
          <p:cNvSpPr>
            <a:spLocks/>
          </p:cNvSpPr>
          <p:nvPr/>
        </p:nvSpPr>
        <p:spPr>
          <a:xfrm>
            <a:off x="7657325" y="4629807"/>
            <a:ext cx="749889" cy="415738"/>
          </a:xfrm>
          <a:prstGeom prst="round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01" name="文本框 100">
            <a:extLst>
              <a:ext uri="{FF2B5EF4-FFF2-40B4-BE49-F238E27FC236}">
                <a16:creationId xmlns:a16="http://schemas.microsoft.com/office/drawing/2014/main" id="{5A5EFCBD-FD76-4617-AED3-29E530C06728}"/>
              </a:ext>
            </a:extLst>
          </p:cNvPr>
          <p:cNvSpPr txBox="1">
            <a:spLocks/>
          </p:cNvSpPr>
          <p:nvPr/>
        </p:nvSpPr>
        <p:spPr>
          <a:xfrm>
            <a:off x="7573056" y="4706589"/>
            <a:ext cx="922539" cy="253916"/>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分类结果</a:t>
            </a:r>
          </a:p>
        </p:txBody>
      </p:sp>
      <p:grpSp>
        <p:nvGrpSpPr>
          <p:cNvPr id="59" name="组合 58">
            <a:extLst>
              <a:ext uri="{FF2B5EF4-FFF2-40B4-BE49-F238E27FC236}">
                <a16:creationId xmlns:a16="http://schemas.microsoft.com/office/drawing/2014/main" id="{39ABE69E-E126-4F65-B8BC-5EB8BA454CBC}"/>
              </a:ext>
            </a:extLst>
          </p:cNvPr>
          <p:cNvGrpSpPr>
            <a:grpSpLocks/>
          </p:cNvGrpSpPr>
          <p:nvPr/>
        </p:nvGrpSpPr>
        <p:grpSpPr>
          <a:xfrm>
            <a:off x="1924331" y="1266272"/>
            <a:ext cx="825951" cy="253916"/>
            <a:chOff x="1522255" y="1242211"/>
            <a:chExt cx="825951" cy="253916"/>
          </a:xfrm>
        </p:grpSpPr>
        <p:sp>
          <p:nvSpPr>
            <p:cNvPr id="58" name="矩形 57">
              <a:extLst>
                <a:ext uri="{FF2B5EF4-FFF2-40B4-BE49-F238E27FC236}">
                  <a16:creationId xmlns:a16="http://schemas.microsoft.com/office/drawing/2014/main" id="{0975EA32-DA88-4E03-90FD-41C7D2947040}"/>
                </a:ext>
              </a:extLst>
            </p:cNvPr>
            <p:cNvSpPr>
              <a:spLocks/>
            </p:cNvSpPr>
            <p:nvPr/>
          </p:nvSpPr>
          <p:spPr>
            <a:xfrm>
              <a:off x="1522255" y="1251225"/>
              <a:ext cx="825951" cy="235888"/>
            </a:xfrm>
            <a:prstGeom prst="rect">
              <a:avLst/>
            </a:prstGeom>
            <a:solidFill>
              <a:schemeClr val="bg1">
                <a:lumMod val="8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03" name="文本框 102">
              <a:extLst>
                <a:ext uri="{FF2B5EF4-FFF2-40B4-BE49-F238E27FC236}">
                  <a16:creationId xmlns:a16="http://schemas.microsoft.com/office/drawing/2014/main" id="{E3FE4177-B8F0-46FD-875F-B219DF74DED9}"/>
                </a:ext>
              </a:extLst>
            </p:cNvPr>
            <p:cNvSpPr txBox="1">
              <a:spLocks/>
            </p:cNvSpPr>
            <p:nvPr/>
          </p:nvSpPr>
          <p:spPr>
            <a:xfrm>
              <a:off x="1577281" y="1242211"/>
              <a:ext cx="747944" cy="253916"/>
            </a:xfrm>
            <a:prstGeom prst="rect">
              <a:avLst/>
            </a:prstGeom>
            <a:noFill/>
          </p:spPr>
          <p:txBody>
            <a:bodyPr wrap="square" rtlCol="0">
              <a:spAutoFit/>
            </a:bodyPr>
            <a:lstStyle/>
            <a:p>
              <a:r>
                <a:rPr lang="zh-CN" altLang="en-US" sz="1050" b="1" dirty="0">
                  <a:latin typeface="宋体" panose="02010600030101010101" pitchFamily="2" charset="-122"/>
                  <a:ea typeface="宋体" panose="02010600030101010101" pitchFamily="2" charset="-122"/>
                </a:rPr>
                <a:t>关键问题</a:t>
              </a:r>
            </a:p>
          </p:txBody>
        </p:sp>
      </p:grpSp>
      <p:sp>
        <p:nvSpPr>
          <p:cNvPr id="104" name="矩形 103">
            <a:extLst>
              <a:ext uri="{FF2B5EF4-FFF2-40B4-BE49-F238E27FC236}">
                <a16:creationId xmlns:a16="http://schemas.microsoft.com/office/drawing/2014/main" id="{901A47F6-6514-4894-81D4-F2951E9FDDC4}"/>
              </a:ext>
            </a:extLst>
          </p:cNvPr>
          <p:cNvSpPr>
            <a:spLocks/>
          </p:cNvSpPr>
          <p:nvPr/>
        </p:nvSpPr>
        <p:spPr>
          <a:xfrm>
            <a:off x="9332891" y="1251225"/>
            <a:ext cx="825951" cy="235888"/>
          </a:xfrm>
          <a:prstGeom prst="rect">
            <a:avLst/>
          </a:prstGeom>
          <a:solidFill>
            <a:schemeClr val="bg1">
              <a:lumMod val="8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05" name="文本框 104">
            <a:extLst>
              <a:ext uri="{FF2B5EF4-FFF2-40B4-BE49-F238E27FC236}">
                <a16:creationId xmlns:a16="http://schemas.microsoft.com/office/drawing/2014/main" id="{BED15261-68F6-480D-B0DE-71826548A2BD}"/>
              </a:ext>
            </a:extLst>
          </p:cNvPr>
          <p:cNvSpPr txBox="1">
            <a:spLocks/>
          </p:cNvSpPr>
          <p:nvPr/>
        </p:nvSpPr>
        <p:spPr>
          <a:xfrm>
            <a:off x="9367544" y="1233197"/>
            <a:ext cx="747944" cy="253916"/>
          </a:xfrm>
          <a:prstGeom prst="rect">
            <a:avLst/>
          </a:prstGeom>
          <a:noFill/>
        </p:spPr>
        <p:txBody>
          <a:bodyPr wrap="square" rtlCol="0">
            <a:spAutoFit/>
          </a:bodyPr>
          <a:lstStyle/>
          <a:p>
            <a:r>
              <a:rPr lang="zh-CN" altLang="en-US" sz="1050" b="1" dirty="0">
                <a:latin typeface="宋体" panose="02010600030101010101" pitchFamily="2" charset="-122"/>
                <a:ea typeface="宋体" panose="02010600030101010101" pitchFamily="2" charset="-122"/>
              </a:rPr>
              <a:t>研究目标</a:t>
            </a:r>
          </a:p>
        </p:txBody>
      </p:sp>
      <p:sp>
        <p:nvSpPr>
          <p:cNvPr id="107" name="文本框 106">
            <a:extLst>
              <a:ext uri="{FF2B5EF4-FFF2-40B4-BE49-F238E27FC236}">
                <a16:creationId xmlns:a16="http://schemas.microsoft.com/office/drawing/2014/main" id="{93D4A02A-12F7-42B0-9D7C-833B431A26CE}"/>
              </a:ext>
            </a:extLst>
          </p:cNvPr>
          <p:cNvSpPr txBox="1">
            <a:spLocks/>
          </p:cNvSpPr>
          <p:nvPr/>
        </p:nvSpPr>
        <p:spPr>
          <a:xfrm>
            <a:off x="3801551" y="1042402"/>
            <a:ext cx="5301542" cy="307777"/>
          </a:xfrm>
          <a:prstGeom prst="rect">
            <a:avLst/>
          </a:prstGeom>
          <a:noFill/>
        </p:spPr>
        <p:txBody>
          <a:bodyPr wrap="square" rtlCol="0">
            <a:spAutoFit/>
          </a:bodyPr>
          <a:lstStyle/>
          <a:p>
            <a:r>
              <a:rPr lang="zh-CN" altLang="en-US" sz="1400" b="1" dirty="0">
                <a:latin typeface="宋体" panose="02010600030101010101" pitchFamily="2" charset="-122"/>
                <a:ea typeface="宋体" panose="02010600030101010101" pitchFamily="2" charset="-122"/>
              </a:rPr>
              <a:t>基于生成式数据增强和深度学习的脑肿瘤图像分类</a:t>
            </a:r>
          </a:p>
        </p:txBody>
      </p:sp>
      <p:sp>
        <p:nvSpPr>
          <p:cNvPr id="110" name="文本框 109">
            <a:extLst>
              <a:ext uri="{FF2B5EF4-FFF2-40B4-BE49-F238E27FC236}">
                <a16:creationId xmlns:a16="http://schemas.microsoft.com/office/drawing/2014/main" id="{F9E59FCD-B8C0-4B2E-A80B-F305BD461BC0}"/>
              </a:ext>
            </a:extLst>
          </p:cNvPr>
          <p:cNvSpPr txBox="1">
            <a:spLocks/>
          </p:cNvSpPr>
          <p:nvPr/>
        </p:nvSpPr>
        <p:spPr>
          <a:xfrm>
            <a:off x="5583478" y="1423061"/>
            <a:ext cx="747944" cy="253916"/>
          </a:xfrm>
          <a:prstGeom prst="rect">
            <a:avLst/>
          </a:prstGeom>
          <a:noFill/>
        </p:spPr>
        <p:txBody>
          <a:bodyPr wrap="square" rtlCol="0">
            <a:spAutoFit/>
          </a:bodyPr>
          <a:lstStyle/>
          <a:p>
            <a:r>
              <a:rPr lang="zh-CN" altLang="en-US" sz="1050" b="1" dirty="0">
                <a:latin typeface="宋体" panose="02010600030101010101" pitchFamily="2" charset="-122"/>
                <a:ea typeface="宋体" panose="02010600030101010101" pitchFamily="2" charset="-122"/>
              </a:rPr>
              <a:t>研究内容</a:t>
            </a:r>
          </a:p>
        </p:txBody>
      </p:sp>
      <p:sp>
        <p:nvSpPr>
          <p:cNvPr id="97" name="文本框 96">
            <a:extLst>
              <a:ext uri="{FF2B5EF4-FFF2-40B4-BE49-F238E27FC236}">
                <a16:creationId xmlns:a16="http://schemas.microsoft.com/office/drawing/2014/main" id="{31587446-65BB-4F7B-9E7A-491D2CE28C72}"/>
              </a:ext>
            </a:extLst>
          </p:cNvPr>
          <p:cNvSpPr txBox="1">
            <a:spLocks/>
          </p:cNvSpPr>
          <p:nvPr/>
        </p:nvSpPr>
        <p:spPr>
          <a:xfrm>
            <a:off x="4266658" y="2132339"/>
            <a:ext cx="906450" cy="415498"/>
          </a:xfrm>
          <a:prstGeom prst="rect">
            <a:avLst/>
          </a:prstGeom>
          <a:noFill/>
        </p:spPr>
        <p:txBody>
          <a:bodyPr wrap="square" rtlCol="0">
            <a:spAutoFit/>
          </a:bodyPr>
          <a:lstStyle/>
          <a:p>
            <a:pPr marL="0" algn="ctr" rtl="0" eaLnBrk="1" latinLnBrk="0" hangingPunct="1">
              <a:spcBef>
                <a:spcPts val="0"/>
              </a:spcBef>
              <a:spcAft>
                <a:spcPts val="0"/>
              </a:spcAft>
            </a:pPr>
            <a:r>
              <a:rPr lang="zh-CN" altLang="zh-CN" sz="1050" b="1" kern="1200" dirty="0">
                <a:solidFill>
                  <a:srgbClr val="000000"/>
                </a:solidFill>
                <a:effectLst/>
                <a:latin typeface="宋体" panose="02010600030101010101" pitchFamily="2" charset="-122"/>
                <a:ea typeface="宋体" panose="02010600030101010101" pitchFamily="2" charset="-122"/>
                <a:cs typeface="+mn-cs"/>
              </a:rPr>
              <a:t>条件去噪扩散概率模型</a:t>
            </a:r>
            <a:endParaRPr lang="zh-CN" altLang="zh-CN" sz="1050" dirty="0">
              <a:effectLst/>
            </a:endParaRPr>
          </a:p>
        </p:txBody>
      </p:sp>
      <p:grpSp>
        <p:nvGrpSpPr>
          <p:cNvPr id="45" name="组合 44">
            <a:extLst>
              <a:ext uri="{FF2B5EF4-FFF2-40B4-BE49-F238E27FC236}">
                <a16:creationId xmlns:a16="http://schemas.microsoft.com/office/drawing/2014/main" id="{8A3047BC-E160-3887-0D5B-FB78B16241D9}"/>
              </a:ext>
            </a:extLst>
          </p:cNvPr>
          <p:cNvGrpSpPr/>
          <p:nvPr/>
        </p:nvGrpSpPr>
        <p:grpSpPr>
          <a:xfrm>
            <a:off x="4228546" y="4613971"/>
            <a:ext cx="1166125" cy="615650"/>
            <a:chOff x="4616407" y="5877568"/>
            <a:chExt cx="1166125" cy="615650"/>
          </a:xfrm>
        </p:grpSpPr>
        <p:sp>
          <p:nvSpPr>
            <p:cNvPr id="61" name="矩形: 圆角 60">
              <a:extLst>
                <a:ext uri="{FF2B5EF4-FFF2-40B4-BE49-F238E27FC236}">
                  <a16:creationId xmlns:a16="http://schemas.microsoft.com/office/drawing/2014/main" id="{FF9F8AEE-56DB-4F47-A312-C3E04D16BDF9}"/>
                </a:ext>
              </a:extLst>
            </p:cNvPr>
            <p:cNvSpPr>
              <a:spLocks/>
            </p:cNvSpPr>
            <p:nvPr/>
          </p:nvSpPr>
          <p:spPr>
            <a:xfrm>
              <a:off x="4616407" y="5877568"/>
              <a:ext cx="954538" cy="46346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40" name="文本框 39">
              <a:extLst>
                <a:ext uri="{FF2B5EF4-FFF2-40B4-BE49-F238E27FC236}">
                  <a16:creationId xmlns:a16="http://schemas.microsoft.com/office/drawing/2014/main" id="{6F673148-5D0E-4890-80F1-7FD562E12F59}"/>
                </a:ext>
              </a:extLst>
            </p:cNvPr>
            <p:cNvSpPr txBox="1">
              <a:spLocks/>
            </p:cNvSpPr>
            <p:nvPr/>
          </p:nvSpPr>
          <p:spPr>
            <a:xfrm>
              <a:off x="4676416" y="5893054"/>
              <a:ext cx="1106116" cy="600164"/>
            </a:xfrm>
            <a:prstGeom prst="rect">
              <a:avLst/>
            </a:prstGeom>
            <a:noFill/>
          </p:spPr>
          <p:txBody>
            <a:bodyPr wrap="square" rtlCol="0">
              <a:spAutoFit/>
            </a:bodyPr>
            <a:lstStyle/>
            <a:p>
              <a:r>
                <a:rPr lang="zh-CN" altLang="en-US" sz="1100" b="1" dirty="0">
                  <a:solidFill>
                    <a:schemeClr val="tx1"/>
                  </a:solidFill>
                  <a:latin typeface="宋体" panose="02010600030101010101" pitchFamily="2" charset="-122"/>
                  <a:ea typeface="宋体" panose="02010600030101010101" pitchFamily="2" charset="-122"/>
                </a:rPr>
                <a:t>模态特异性</a:t>
              </a:r>
              <a:endParaRPr lang="en-US" altLang="zh-CN" sz="1100" b="1" dirty="0">
                <a:solidFill>
                  <a:schemeClr val="tx1"/>
                </a:solidFill>
                <a:latin typeface="宋体" panose="02010600030101010101" pitchFamily="2" charset="-122"/>
                <a:ea typeface="宋体" panose="02010600030101010101" pitchFamily="2" charset="-122"/>
              </a:endParaRPr>
            </a:p>
            <a:p>
              <a:r>
                <a:rPr lang="zh-CN" altLang="en-US" sz="1100" b="1" dirty="0">
                  <a:solidFill>
                    <a:schemeClr val="tx1"/>
                  </a:solidFill>
                  <a:latin typeface="宋体" panose="02010600030101010101" pitchFamily="2" charset="-122"/>
                  <a:ea typeface="宋体" panose="02010600030101010101" pitchFamily="2" charset="-122"/>
                </a:rPr>
                <a:t>特征提取</a:t>
              </a:r>
            </a:p>
            <a:p>
              <a:endParaRPr lang="zh-CN" altLang="en-US" sz="1100" dirty="0"/>
            </a:p>
          </p:txBody>
        </p:sp>
      </p:grpSp>
      <p:sp>
        <p:nvSpPr>
          <p:cNvPr id="128" name="箭头: 右 127">
            <a:extLst>
              <a:ext uri="{FF2B5EF4-FFF2-40B4-BE49-F238E27FC236}">
                <a16:creationId xmlns:a16="http://schemas.microsoft.com/office/drawing/2014/main" id="{DE9B8CDF-F788-46FD-8CB7-09EE827EF8AA}"/>
              </a:ext>
            </a:extLst>
          </p:cNvPr>
          <p:cNvSpPr>
            <a:spLocks/>
          </p:cNvSpPr>
          <p:nvPr/>
        </p:nvSpPr>
        <p:spPr>
          <a:xfrm>
            <a:off x="3968391" y="4812322"/>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grpSp>
        <p:nvGrpSpPr>
          <p:cNvPr id="36" name="组合 35">
            <a:extLst>
              <a:ext uri="{FF2B5EF4-FFF2-40B4-BE49-F238E27FC236}">
                <a16:creationId xmlns:a16="http://schemas.microsoft.com/office/drawing/2014/main" id="{FEEBB5B5-D2D0-87AE-D01A-B06720315C2B}"/>
              </a:ext>
            </a:extLst>
          </p:cNvPr>
          <p:cNvGrpSpPr/>
          <p:nvPr/>
        </p:nvGrpSpPr>
        <p:grpSpPr>
          <a:xfrm>
            <a:off x="3842378" y="3157673"/>
            <a:ext cx="4680803" cy="824159"/>
            <a:chOff x="3140063" y="5753775"/>
            <a:chExt cx="4707216" cy="825548"/>
          </a:xfrm>
        </p:grpSpPr>
        <p:sp>
          <p:nvSpPr>
            <p:cNvPr id="120" name="矩形: 圆角 119">
              <a:extLst>
                <a:ext uri="{FF2B5EF4-FFF2-40B4-BE49-F238E27FC236}">
                  <a16:creationId xmlns:a16="http://schemas.microsoft.com/office/drawing/2014/main" id="{7E0ECB24-575B-4407-9449-A715EA9E0636}"/>
                </a:ext>
              </a:extLst>
            </p:cNvPr>
            <p:cNvSpPr>
              <a:spLocks/>
            </p:cNvSpPr>
            <p:nvPr/>
          </p:nvSpPr>
          <p:spPr>
            <a:xfrm>
              <a:off x="4550769" y="5784424"/>
              <a:ext cx="756108" cy="309957"/>
            </a:xfrm>
            <a:prstGeom prst="round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12" name="矩形: 圆角 111">
              <a:extLst>
                <a:ext uri="{FF2B5EF4-FFF2-40B4-BE49-F238E27FC236}">
                  <a16:creationId xmlns:a16="http://schemas.microsoft.com/office/drawing/2014/main" id="{D8DFD91B-12F3-4D84-8541-39437D246394}"/>
                </a:ext>
              </a:extLst>
            </p:cNvPr>
            <p:cNvSpPr>
              <a:spLocks/>
            </p:cNvSpPr>
            <p:nvPr/>
          </p:nvSpPr>
          <p:spPr>
            <a:xfrm>
              <a:off x="3393980" y="5758090"/>
              <a:ext cx="828691" cy="350162"/>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113" name="文本框 112">
              <a:extLst>
                <a:ext uri="{FF2B5EF4-FFF2-40B4-BE49-F238E27FC236}">
                  <a16:creationId xmlns:a16="http://schemas.microsoft.com/office/drawing/2014/main" id="{664AE5D2-FABF-4C73-9EDE-18963B6F5ACB}"/>
                </a:ext>
              </a:extLst>
            </p:cNvPr>
            <p:cNvSpPr txBox="1">
              <a:spLocks/>
            </p:cNvSpPr>
            <p:nvPr/>
          </p:nvSpPr>
          <p:spPr>
            <a:xfrm>
              <a:off x="3277428" y="5804708"/>
              <a:ext cx="1106116" cy="253916"/>
            </a:xfrm>
            <a:prstGeom prst="rect">
              <a:avLst/>
            </a:prstGeom>
            <a:noFill/>
          </p:spPr>
          <p:txBody>
            <a:bodyPr wrap="square" rtlCol="0">
              <a:spAutoFit/>
            </a:bodyPr>
            <a:lstStyle/>
            <a:p>
              <a:pPr marL="0" algn="ctr" rtl="0" eaLnBrk="1" latinLnBrk="0" hangingPunct="1">
                <a:spcBef>
                  <a:spcPts val="0"/>
                </a:spcBef>
                <a:spcAft>
                  <a:spcPts val="0"/>
                </a:spcAft>
              </a:pPr>
              <a:r>
                <a:rPr lang="zh-CN" altLang="en-US" sz="1050" dirty="0">
                  <a:effectLst/>
                </a:rPr>
                <a:t>掩膜轮廓</a:t>
              </a:r>
              <a:endParaRPr lang="zh-CN" altLang="zh-CN" sz="1050" dirty="0">
                <a:effectLst/>
              </a:endParaRPr>
            </a:p>
          </p:txBody>
        </p:sp>
        <p:sp>
          <p:nvSpPr>
            <p:cNvPr id="114" name="箭头: 右 113">
              <a:extLst>
                <a:ext uri="{FF2B5EF4-FFF2-40B4-BE49-F238E27FC236}">
                  <a16:creationId xmlns:a16="http://schemas.microsoft.com/office/drawing/2014/main" id="{053C8813-A5E2-4C14-B922-2866BD3BD27D}"/>
                </a:ext>
              </a:extLst>
            </p:cNvPr>
            <p:cNvSpPr>
              <a:spLocks/>
            </p:cNvSpPr>
            <p:nvPr/>
          </p:nvSpPr>
          <p:spPr>
            <a:xfrm>
              <a:off x="3140063" y="6099129"/>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18" name="文本框 117">
              <a:extLst>
                <a:ext uri="{FF2B5EF4-FFF2-40B4-BE49-F238E27FC236}">
                  <a16:creationId xmlns:a16="http://schemas.microsoft.com/office/drawing/2014/main" id="{53A4B22A-EB84-4BE1-9716-29FC4A64FA2F}"/>
                </a:ext>
              </a:extLst>
            </p:cNvPr>
            <p:cNvSpPr txBox="1">
              <a:spLocks/>
            </p:cNvSpPr>
            <p:nvPr/>
          </p:nvSpPr>
          <p:spPr>
            <a:xfrm>
              <a:off x="4523478" y="5782230"/>
              <a:ext cx="810690" cy="254344"/>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轮廓特征</a:t>
              </a:r>
            </a:p>
          </p:txBody>
        </p:sp>
        <p:sp>
          <p:nvSpPr>
            <p:cNvPr id="122" name="矩形: 圆角 121">
              <a:extLst>
                <a:ext uri="{FF2B5EF4-FFF2-40B4-BE49-F238E27FC236}">
                  <a16:creationId xmlns:a16="http://schemas.microsoft.com/office/drawing/2014/main" id="{737702F2-5A60-4B48-B702-4D4B5FAC4A93}"/>
                </a:ext>
              </a:extLst>
            </p:cNvPr>
            <p:cNvSpPr>
              <a:spLocks/>
            </p:cNvSpPr>
            <p:nvPr/>
          </p:nvSpPr>
          <p:spPr>
            <a:xfrm>
              <a:off x="5650533" y="5753775"/>
              <a:ext cx="868752" cy="782094"/>
            </a:xfrm>
            <a:prstGeom prst="round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123" name="箭头: 右 122">
              <a:extLst>
                <a:ext uri="{FF2B5EF4-FFF2-40B4-BE49-F238E27FC236}">
                  <a16:creationId xmlns:a16="http://schemas.microsoft.com/office/drawing/2014/main" id="{96E3ADEA-9DA8-41C0-8764-040F55A0BCC4}"/>
                </a:ext>
              </a:extLst>
            </p:cNvPr>
            <p:cNvSpPr>
              <a:spLocks/>
            </p:cNvSpPr>
            <p:nvPr/>
          </p:nvSpPr>
          <p:spPr>
            <a:xfrm>
              <a:off x="5366297" y="6102668"/>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25" name="箭头: 右 124">
              <a:extLst>
                <a:ext uri="{FF2B5EF4-FFF2-40B4-BE49-F238E27FC236}">
                  <a16:creationId xmlns:a16="http://schemas.microsoft.com/office/drawing/2014/main" id="{C221BCDF-27D7-4C50-9061-5874859FEB96}"/>
                </a:ext>
              </a:extLst>
            </p:cNvPr>
            <p:cNvSpPr>
              <a:spLocks/>
            </p:cNvSpPr>
            <p:nvPr/>
          </p:nvSpPr>
          <p:spPr>
            <a:xfrm>
              <a:off x="6655623" y="6075236"/>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26" name="矩形: 圆角 125">
              <a:extLst>
                <a:ext uri="{FF2B5EF4-FFF2-40B4-BE49-F238E27FC236}">
                  <a16:creationId xmlns:a16="http://schemas.microsoft.com/office/drawing/2014/main" id="{A25B4261-0C27-49EA-AC61-293D55DDFFB0}"/>
                </a:ext>
              </a:extLst>
            </p:cNvPr>
            <p:cNvSpPr>
              <a:spLocks/>
            </p:cNvSpPr>
            <p:nvPr/>
          </p:nvSpPr>
          <p:spPr>
            <a:xfrm>
              <a:off x="6982068" y="5873090"/>
              <a:ext cx="749889" cy="415738"/>
            </a:xfrm>
            <a:prstGeom prst="round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27" name="文本框 126">
              <a:extLst>
                <a:ext uri="{FF2B5EF4-FFF2-40B4-BE49-F238E27FC236}">
                  <a16:creationId xmlns:a16="http://schemas.microsoft.com/office/drawing/2014/main" id="{DF94D38C-AB80-4916-A27B-ECB3F11E3E0F}"/>
                </a:ext>
              </a:extLst>
            </p:cNvPr>
            <p:cNvSpPr txBox="1">
              <a:spLocks/>
            </p:cNvSpPr>
            <p:nvPr/>
          </p:nvSpPr>
          <p:spPr>
            <a:xfrm>
              <a:off x="6924740" y="5951803"/>
              <a:ext cx="922539" cy="253916"/>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分类结果</a:t>
              </a:r>
            </a:p>
          </p:txBody>
        </p:sp>
        <p:sp>
          <p:nvSpPr>
            <p:cNvPr id="3" name="矩形: 圆角 111">
              <a:extLst>
                <a:ext uri="{FF2B5EF4-FFF2-40B4-BE49-F238E27FC236}">
                  <a16:creationId xmlns:a16="http://schemas.microsoft.com/office/drawing/2014/main" id="{A8641E8C-262E-63ED-D44C-231481CED581}"/>
                </a:ext>
              </a:extLst>
            </p:cNvPr>
            <p:cNvSpPr/>
            <p:nvPr/>
          </p:nvSpPr>
          <p:spPr>
            <a:xfrm>
              <a:off x="3393980" y="6223283"/>
              <a:ext cx="828691" cy="350162"/>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668161B4-BB0C-4FF8-2180-72BA8B49134D}"/>
                </a:ext>
              </a:extLst>
            </p:cNvPr>
            <p:cNvSpPr txBox="1"/>
            <p:nvPr/>
          </p:nvSpPr>
          <p:spPr>
            <a:xfrm>
              <a:off x="3292093" y="6281953"/>
              <a:ext cx="1106116" cy="253916"/>
            </a:xfrm>
            <a:prstGeom prst="rect">
              <a:avLst/>
            </a:prstGeom>
            <a:noFill/>
          </p:spPr>
          <p:txBody>
            <a:bodyPr wrap="square" rtlCol="0">
              <a:spAutoFit/>
            </a:bodyPr>
            <a:lstStyle/>
            <a:p>
              <a:pPr marL="0" algn="ctr" rtl="0" eaLnBrk="1" latinLnBrk="0" hangingPunct="1">
                <a:spcBef>
                  <a:spcPts val="0"/>
                </a:spcBef>
                <a:spcAft>
                  <a:spcPts val="0"/>
                </a:spcAft>
              </a:pPr>
              <a:r>
                <a:rPr lang="zh-CN" altLang="en-US" sz="1050" b="1" dirty="0">
                  <a:solidFill>
                    <a:srgbClr val="000000"/>
                  </a:solidFill>
                  <a:effectLst/>
                  <a:latin typeface="宋体" panose="02010600030101010101" pitchFamily="2" charset="-122"/>
                  <a:ea typeface="宋体" panose="02010600030101010101" pitchFamily="2" charset="-122"/>
                </a:rPr>
                <a:t>原图纹理</a:t>
              </a:r>
              <a:endParaRPr lang="zh-CN" altLang="zh-CN" sz="1050" dirty="0">
                <a:effectLst/>
              </a:endParaRPr>
            </a:p>
          </p:txBody>
        </p:sp>
        <p:sp>
          <p:nvSpPr>
            <p:cNvPr id="22" name="矩形: 圆角 119">
              <a:extLst>
                <a:ext uri="{FF2B5EF4-FFF2-40B4-BE49-F238E27FC236}">
                  <a16:creationId xmlns:a16="http://schemas.microsoft.com/office/drawing/2014/main" id="{595D1688-CA79-83EB-DD2E-2B18BFF6270B}"/>
                </a:ext>
              </a:extLst>
            </p:cNvPr>
            <p:cNvSpPr/>
            <p:nvPr/>
          </p:nvSpPr>
          <p:spPr>
            <a:xfrm>
              <a:off x="4550769" y="6269366"/>
              <a:ext cx="756108" cy="309957"/>
            </a:xfrm>
            <a:prstGeom prst="round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F60E1FF5-D8B6-6B49-9BF4-FCE33ABC7FC3}"/>
                </a:ext>
              </a:extLst>
            </p:cNvPr>
            <p:cNvSpPr txBox="1"/>
            <p:nvPr/>
          </p:nvSpPr>
          <p:spPr>
            <a:xfrm>
              <a:off x="4542935" y="6281953"/>
              <a:ext cx="810690" cy="254344"/>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纹理特征</a:t>
              </a:r>
            </a:p>
          </p:txBody>
        </p:sp>
        <p:pic>
          <p:nvPicPr>
            <p:cNvPr id="24" name="图片 23">
              <a:extLst>
                <a:ext uri="{FF2B5EF4-FFF2-40B4-BE49-F238E27FC236}">
                  <a16:creationId xmlns:a16="http://schemas.microsoft.com/office/drawing/2014/main" id="{89F5F36A-E9CA-DBAF-949E-0528465D7CF7}"/>
                </a:ext>
              </a:extLst>
            </p:cNvPr>
            <p:cNvPicPr>
              <a:picLocks/>
            </p:cNvPicPr>
            <p:nvPr/>
          </p:nvPicPr>
          <p:blipFill>
            <a:blip r:embed="rId5"/>
            <a:stretch>
              <a:fillRect/>
            </a:stretch>
          </p:blipFill>
          <p:spPr>
            <a:xfrm>
              <a:off x="5738087" y="5863748"/>
              <a:ext cx="756108" cy="151310"/>
            </a:xfrm>
            <a:prstGeom prst="rect">
              <a:avLst/>
            </a:prstGeom>
          </p:spPr>
        </p:pic>
        <p:pic>
          <p:nvPicPr>
            <p:cNvPr id="25" name="图片 24">
              <a:extLst>
                <a:ext uri="{FF2B5EF4-FFF2-40B4-BE49-F238E27FC236}">
                  <a16:creationId xmlns:a16="http://schemas.microsoft.com/office/drawing/2014/main" id="{45D06D06-6621-BF5A-8E06-BD4C22E6C049}"/>
                </a:ext>
              </a:extLst>
            </p:cNvPr>
            <p:cNvPicPr>
              <a:picLocks/>
            </p:cNvPicPr>
            <p:nvPr/>
          </p:nvPicPr>
          <p:blipFill>
            <a:blip r:embed="rId6"/>
            <a:stretch>
              <a:fillRect/>
            </a:stretch>
          </p:blipFill>
          <p:spPr>
            <a:xfrm>
              <a:off x="5724427" y="6273747"/>
              <a:ext cx="868752" cy="146150"/>
            </a:xfrm>
            <a:prstGeom prst="rect">
              <a:avLst/>
            </a:prstGeom>
          </p:spPr>
        </p:pic>
        <p:pic>
          <p:nvPicPr>
            <p:cNvPr id="28" name="图片 27">
              <a:extLst>
                <a:ext uri="{FF2B5EF4-FFF2-40B4-BE49-F238E27FC236}">
                  <a16:creationId xmlns:a16="http://schemas.microsoft.com/office/drawing/2014/main" id="{AFE0E61A-AD8E-A21F-C29D-2CD9D1C8AB95}"/>
                </a:ext>
              </a:extLst>
            </p:cNvPr>
            <p:cNvPicPr>
              <a:picLocks/>
            </p:cNvPicPr>
            <p:nvPr/>
          </p:nvPicPr>
          <p:blipFill>
            <a:blip r:embed="rId7"/>
            <a:stretch>
              <a:fillRect/>
            </a:stretch>
          </p:blipFill>
          <p:spPr>
            <a:xfrm>
              <a:off x="5961973" y="6080959"/>
              <a:ext cx="245872" cy="152400"/>
            </a:xfrm>
            <a:prstGeom prst="rect">
              <a:avLst/>
            </a:prstGeom>
          </p:spPr>
        </p:pic>
        <p:sp>
          <p:nvSpPr>
            <p:cNvPr id="33" name="箭头: 右 110">
              <a:extLst>
                <a:ext uri="{FF2B5EF4-FFF2-40B4-BE49-F238E27FC236}">
                  <a16:creationId xmlns:a16="http://schemas.microsoft.com/office/drawing/2014/main" id="{98CF704D-07DA-DA86-1253-130403EC2D4F}"/>
                </a:ext>
              </a:extLst>
            </p:cNvPr>
            <p:cNvSpPr>
              <a:spLocks/>
            </p:cNvSpPr>
            <p:nvPr/>
          </p:nvSpPr>
          <p:spPr>
            <a:xfrm>
              <a:off x="4318174" y="6102223"/>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grpSp>
      <p:pic>
        <p:nvPicPr>
          <p:cNvPr id="39" name="图片 38">
            <a:extLst>
              <a:ext uri="{FF2B5EF4-FFF2-40B4-BE49-F238E27FC236}">
                <a16:creationId xmlns:a16="http://schemas.microsoft.com/office/drawing/2014/main" id="{93FCCCEC-4515-516A-9F95-39D57E924471}"/>
              </a:ext>
            </a:extLst>
          </p:cNvPr>
          <p:cNvPicPr>
            <a:picLocks/>
          </p:cNvPicPr>
          <p:nvPr/>
        </p:nvPicPr>
        <p:blipFill rotWithShape="1">
          <a:blip r:embed="rId3"/>
          <a:srcRect b="5423"/>
          <a:stretch/>
        </p:blipFill>
        <p:spPr>
          <a:xfrm rot="10800000">
            <a:off x="3358689" y="3601093"/>
            <a:ext cx="404352" cy="277210"/>
          </a:xfrm>
          <a:prstGeom prst="rect">
            <a:avLst/>
          </a:prstGeom>
        </p:spPr>
      </p:pic>
      <p:pic>
        <p:nvPicPr>
          <p:cNvPr id="42" name="图片 41">
            <a:extLst>
              <a:ext uri="{FF2B5EF4-FFF2-40B4-BE49-F238E27FC236}">
                <a16:creationId xmlns:a16="http://schemas.microsoft.com/office/drawing/2014/main" id="{FE679F73-4BDA-4044-E3AE-5911C26C0D8B}"/>
              </a:ext>
            </a:extLst>
          </p:cNvPr>
          <p:cNvPicPr>
            <a:picLocks noChangeAspect="1"/>
          </p:cNvPicPr>
          <p:nvPr/>
        </p:nvPicPr>
        <p:blipFill>
          <a:blip r:embed="rId8"/>
          <a:stretch>
            <a:fillRect/>
          </a:stretch>
        </p:blipFill>
        <p:spPr>
          <a:xfrm>
            <a:off x="3373154" y="3188339"/>
            <a:ext cx="389887" cy="326417"/>
          </a:xfrm>
          <a:prstGeom prst="rect">
            <a:avLst/>
          </a:prstGeom>
        </p:spPr>
      </p:pic>
    </p:spTree>
    <p:extLst>
      <p:ext uri="{BB962C8B-B14F-4D97-AF65-F5344CB8AC3E}">
        <p14:creationId xmlns:p14="http://schemas.microsoft.com/office/powerpoint/2010/main" val="3683427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DB95BC71-A32C-49C1-96D7-A36642E7C5FF}"/>
              </a:ext>
            </a:extLst>
          </p:cNvPr>
          <p:cNvSpPr/>
          <p:nvPr/>
        </p:nvSpPr>
        <p:spPr>
          <a:xfrm>
            <a:off x="2069182" y="943765"/>
            <a:ext cx="1325880" cy="2395728"/>
          </a:xfrm>
          <a:prstGeom prst="roundRect">
            <a:avLst/>
          </a:prstGeom>
          <a:noFill/>
          <a:ln w="28575">
            <a:solidFill>
              <a:srgbClr val="AFD1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圆角 278">
            <a:extLst>
              <a:ext uri="{FF2B5EF4-FFF2-40B4-BE49-F238E27FC236}">
                <a16:creationId xmlns:a16="http://schemas.microsoft.com/office/drawing/2014/main" id="{55E04FC6-85F4-44D0-9291-1CFC38F8E2DE}"/>
              </a:ext>
            </a:extLst>
          </p:cNvPr>
          <p:cNvSpPr/>
          <p:nvPr/>
        </p:nvSpPr>
        <p:spPr>
          <a:xfrm>
            <a:off x="6536493" y="4989514"/>
            <a:ext cx="5501096" cy="1868486"/>
          </a:xfrm>
          <a:prstGeom prst="roundRect">
            <a:avLst/>
          </a:prstGeom>
          <a:noFill/>
          <a:ln w="28575">
            <a:solidFill>
              <a:srgbClr val="A7171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矩形: 圆角 254">
            <a:extLst>
              <a:ext uri="{FF2B5EF4-FFF2-40B4-BE49-F238E27FC236}">
                <a16:creationId xmlns:a16="http://schemas.microsoft.com/office/drawing/2014/main" id="{3BC35EDC-2BB5-4634-8186-FA20C270EBAB}"/>
              </a:ext>
            </a:extLst>
          </p:cNvPr>
          <p:cNvSpPr/>
          <p:nvPr/>
        </p:nvSpPr>
        <p:spPr>
          <a:xfrm>
            <a:off x="443720" y="4075546"/>
            <a:ext cx="2623091" cy="2639780"/>
          </a:xfrm>
          <a:prstGeom prst="roundRect">
            <a:avLst/>
          </a:prstGeom>
          <a:noFill/>
          <a:ln w="28575">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圆角 232">
            <a:extLst>
              <a:ext uri="{FF2B5EF4-FFF2-40B4-BE49-F238E27FC236}">
                <a16:creationId xmlns:a16="http://schemas.microsoft.com/office/drawing/2014/main" id="{0BAD1B96-FCC3-4E8C-A2BE-2295FF31D9B6}"/>
              </a:ext>
            </a:extLst>
          </p:cNvPr>
          <p:cNvSpPr/>
          <p:nvPr/>
        </p:nvSpPr>
        <p:spPr>
          <a:xfrm>
            <a:off x="76468" y="3891164"/>
            <a:ext cx="6175023" cy="2951006"/>
          </a:xfrm>
          <a:prstGeom prst="roundRect">
            <a:avLst/>
          </a:prstGeom>
          <a:noFill/>
          <a:ln w="28575">
            <a:solidFill>
              <a:srgbClr val="AE99D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圆角 209">
            <a:extLst>
              <a:ext uri="{FF2B5EF4-FFF2-40B4-BE49-F238E27FC236}">
                <a16:creationId xmlns:a16="http://schemas.microsoft.com/office/drawing/2014/main" id="{C7ABFA93-FAB4-4613-8561-10AF43D6F586}"/>
              </a:ext>
            </a:extLst>
          </p:cNvPr>
          <p:cNvSpPr/>
          <p:nvPr/>
        </p:nvSpPr>
        <p:spPr>
          <a:xfrm>
            <a:off x="6544094" y="2639716"/>
            <a:ext cx="5501096" cy="2296681"/>
          </a:xfrm>
          <a:prstGeom prst="roundRect">
            <a:avLst/>
          </a:prstGeom>
          <a:noFill/>
          <a:ln w="28575">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矩形: 圆角 182">
            <a:extLst>
              <a:ext uri="{FF2B5EF4-FFF2-40B4-BE49-F238E27FC236}">
                <a16:creationId xmlns:a16="http://schemas.microsoft.com/office/drawing/2014/main" id="{478227B1-4124-4F79-AC31-C24E35074B23}"/>
              </a:ext>
            </a:extLst>
          </p:cNvPr>
          <p:cNvSpPr/>
          <p:nvPr/>
        </p:nvSpPr>
        <p:spPr>
          <a:xfrm>
            <a:off x="6526848" y="54076"/>
            <a:ext cx="5486024" cy="2562421"/>
          </a:xfrm>
          <a:prstGeom prst="roundRect">
            <a:avLst/>
          </a:prstGeom>
          <a:noFill/>
          <a:ln w="28575">
            <a:solidFill>
              <a:srgbClr val="90B2D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圆角 148">
            <a:extLst>
              <a:ext uri="{FF2B5EF4-FFF2-40B4-BE49-F238E27FC236}">
                <a16:creationId xmlns:a16="http://schemas.microsoft.com/office/drawing/2014/main" id="{03D99FD1-B347-44F2-9E8E-B0EBB1881035}"/>
              </a:ext>
            </a:extLst>
          </p:cNvPr>
          <p:cNvSpPr/>
          <p:nvPr/>
        </p:nvSpPr>
        <p:spPr>
          <a:xfrm>
            <a:off x="95592" y="43339"/>
            <a:ext cx="6164678" cy="3750943"/>
          </a:xfrm>
          <a:prstGeom prst="roundRect">
            <a:avLst/>
          </a:prstGeom>
          <a:noFill/>
          <a:ln w="28575">
            <a:solidFill>
              <a:srgbClr val="AFD1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39">
            <a:extLst>
              <a:ext uri="{FF2B5EF4-FFF2-40B4-BE49-F238E27FC236}">
                <a16:creationId xmlns:a16="http://schemas.microsoft.com/office/drawing/2014/main" id="{72543051-4EEB-4794-BCCA-8C3EB4FCE3B4}"/>
              </a:ext>
            </a:extLst>
          </p:cNvPr>
          <p:cNvSpPr/>
          <p:nvPr/>
        </p:nvSpPr>
        <p:spPr>
          <a:xfrm>
            <a:off x="911569" y="1044189"/>
            <a:ext cx="829016" cy="2655301"/>
          </a:xfrm>
          <a:prstGeom prst="round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0C2431BC-540A-44A9-979E-EE116CBC1617}"/>
              </a:ext>
            </a:extLst>
          </p:cNvPr>
          <p:cNvSpPr txBox="1"/>
          <p:nvPr/>
        </p:nvSpPr>
        <p:spPr>
          <a:xfrm>
            <a:off x="351153" y="394540"/>
            <a:ext cx="2816521" cy="276999"/>
          </a:xfrm>
          <a:prstGeom prst="rect">
            <a:avLst/>
          </a:prstGeom>
          <a:noFill/>
        </p:spPr>
        <p:txBody>
          <a:bodyPr wrap="square" rtlCol="0">
            <a:spAutoFit/>
          </a:bodyPr>
          <a:lstStyle/>
          <a:p>
            <a:r>
              <a:rPr lang="zh-CN" altLang="en-US" sz="1200" b="1" dirty="0">
                <a:latin typeface="宋体" panose="02010600030101010101" pitchFamily="2" charset="-122"/>
                <a:ea typeface="宋体" panose="02010600030101010101" pitchFamily="2" charset="-122"/>
              </a:rPr>
              <a:t>扩散模型数据集构建</a:t>
            </a:r>
          </a:p>
        </p:txBody>
      </p:sp>
      <p:grpSp>
        <p:nvGrpSpPr>
          <p:cNvPr id="42" name="组合 41">
            <a:extLst>
              <a:ext uri="{FF2B5EF4-FFF2-40B4-BE49-F238E27FC236}">
                <a16:creationId xmlns:a16="http://schemas.microsoft.com/office/drawing/2014/main" id="{98997D5E-D7C8-45A4-9DF5-51B330125228}"/>
              </a:ext>
            </a:extLst>
          </p:cNvPr>
          <p:cNvGrpSpPr/>
          <p:nvPr/>
        </p:nvGrpSpPr>
        <p:grpSpPr>
          <a:xfrm>
            <a:off x="961913" y="1515167"/>
            <a:ext cx="762786" cy="709526"/>
            <a:chOff x="1494415" y="2065323"/>
            <a:chExt cx="1095226" cy="1072643"/>
          </a:xfrm>
        </p:grpSpPr>
        <p:pic>
          <p:nvPicPr>
            <p:cNvPr id="14" name="图片 13">
              <a:extLst>
                <a:ext uri="{FF2B5EF4-FFF2-40B4-BE49-F238E27FC236}">
                  <a16:creationId xmlns:a16="http://schemas.microsoft.com/office/drawing/2014/main" id="{51EC4C99-F52D-4D0E-A5CF-E9449E6AFBAA}"/>
                </a:ext>
              </a:extLst>
            </p:cNvPr>
            <p:cNvPicPr>
              <a:picLocks/>
            </p:cNvPicPr>
            <p:nvPr/>
          </p:nvPicPr>
          <p:blipFill rotWithShape="1">
            <a:blip r:embed="rId2"/>
            <a:srcRect b="5423"/>
            <a:stretch/>
          </p:blipFill>
          <p:spPr>
            <a:xfrm rot="10800000">
              <a:off x="1568427" y="2065323"/>
              <a:ext cx="916045" cy="710331"/>
            </a:xfrm>
            <a:prstGeom prst="rect">
              <a:avLst/>
            </a:prstGeom>
          </p:spPr>
        </p:pic>
        <p:sp>
          <p:nvSpPr>
            <p:cNvPr id="21" name="文本框 20">
              <a:extLst>
                <a:ext uri="{FF2B5EF4-FFF2-40B4-BE49-F238E27FC236}">
                  <a16:creationId xmlns:a16="http://schemas.microsoft.com/office/drawing/2014/main" id="{BC924D73-68B0-45CC-858E-D23B81F5AD64}"/>
                </a:ext>
              </a:extLst>
            </p:cNvPr>
            <p:cNvSpPr txBox="1"/>
            <p:nvPr/>
          </p:nvSpPr>
          <p:spPr>
            <a:xfrm>
              <a:off x="1494415" y="2742471"/>
              <a:ext cx="1095226" cy="395495"/>
            </a:xfrm>
            <a:prstGeom prst="rect">
              <a:avLst/>
            </a:prstGeom>
            <a:noFill/>
          </p:spPr>
          <p:txBody>
            <a:bodyPr wrap="square" rtlCol="0">
              <a:spAutoFit/>
            </a:bodyPr>
            <a:lstStyle>
              <a:defPPr>
                <a:defRPr lang="zh-CN"/>
              </a:defPPr>
              <a:lvl1pPr>
                <a:defRPr b="1">
                  <a:latin typeface="宋体" panose="02010600030101010101" pitchFamily="2" charset="-122"/>
                  <a:ea typeface="宋体" panose="02010600030101010101" pitchFamily="2" charset="-122"/>
                </a:defRPr>
              </a:lvl1pPr>
            </a:lstStyle>
            <a:p>
              <a:r>
                <a:rPr lang="zh-CN" altLang="en-US" sz="1100" b="0" dirty="0"/>
                <a:t>公开数据</a:t>
              </a:r>
            </a:p>
          </p:txBody>
        </p:sp>
      </p:grpSp>
      <p:grpSp>
        <p:nvGrpSpPr>
          <p:cNvPr id="41" name="组合 40">
            <a:extLst>
              <a:ext uri="{FF2B5EF4-FFF2-40B4-BE49-F238E27FC236}">
                <a16:creationId xmlns:a16="http://schemas.microsoft.com/office/drawing/2014/main" id="{1555FDFA-32A5-4AE1-859F-80809A53111A}"/>
              </a:ext>
            </a:extLst>
          </p:cNvPr>
          <p:cNvGrpSpPr/>
          <p:nvPr/>
        </p:nvGrpSpPr>
        <p:grpSpPr>
          <a:xfrm>
            <a:off x="976968" y="2639715"/>
            <a:ext cx="762786" cy="741859"/>
            <a:chOff x="1516031" y="5073199"/>
            <a:chExt cx="1095227" cy="1121523"/>
          </a:xfrm>
        </p:grpSpPr>
        <p:pic>
          <p:nvPicPr>
            <p:cNvPr id="20" name="图片 19">
              <a:extLst>
                <a:ext uri="{FF2B5EF4-FFF2-40B4-BE49-F238E27FC236}">
                  <a16:creationId xmlns:a16="http://schemas.microsoft.com/office/drawing/2014/main" id="{F9BBA8E2-B411-4086-83C6-5582EAAF27B7}"/>
                </a:ext>
              </a:extLst>
            </p:cNvPr>
            <p:cNvPicPr>
              <a:picLocks/>
            </p:cNvPicPr>
            <p:nvPr/>
          </p:nvPicPr>
          <p:blipFill rotWithShape="1">
            <a:blip r:embed="rId3">
              <a:extLst>
                <a:ext uri="{28A0092B-C50C-407E-A947-70E740481C1C}">
                  <a14:useLocalDpi xmlns:a14="http://schemas.microsoft.com/office/drawing/2010/main" val="0"/>
                </a:ext>
              </a:extLst>
            </a:blip>
            <a:srcRect l="6533" t="8406" r="8209" b="5743"/>
            <a:stretch/>
          </p:blipFill>
          <p:spPr>
            <a:xfrm rot="16200000">
              <a:off x="1650544" y="4991083"/>
              <a:ext cx="753414" cy="917646"/>
            </a:xfrm>
            <a:prstGeom prst="rect">
              <a:avLst/>
            </a:prstGeom>
          </p:spPr>
        </p:pic>
        <p:sp>
          <p:nvSpPr>
            <p:cNvPr id="23" name="文本框 22">
              <a:extLst>
                <a:ext uri="{FF2B5EF4-FFF2-40B4-BE49-F238E27FC236}">
                  <a16:creationId xmlns:a16="http://schemas.microsoft.com/office/drawing/2014/main" id="{F5C02E5E-4459-4523-8F66-C7B96C34C790}"/>
                </a:ext>
              </a:extLst>
            </p:cNvPr>
            <p:cNvSpPr txBox="1"/>
            <p:nvPr/>
          </p:nvSpPr>
          <p:spPr>
            <a:xfrm>
              <a:off x="1516031" y="5799227"/>
              <a:ext cx="1095227" cy="395495"/>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a:t>
              </a:r>
            </a:p>
          </p:txBody>
        </p:sp>
      </p:grpSp>
      <p:pic>
        <p:nvPicPr>
          <p:cNvPr id="31" name="图片 30">
            <a:extLst>
              <a:ext uri="{FF2B5EF4-FFF2-40B4-BE49-F238E27FC236}">
                <a16:creationId xmlns:a16="http://schemas.microsoft.com/office/drawing/2014/main" id="{233DB20E-0170-45EA-873A-1FF64FF986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569" y="1718431"/>
            <a:ext cx="260760" cy="247660"/>
          </a:xfrm>
          <a:prstGeom prst="rect">
            <a:avLst/>
          </a:prstGeom>
        </p:spPr>
      </p:pic>
      <p:sp>
        <p:nvSpPr>
          <p:cNvPr id="32" name="箭头: 右 31">
            <a:extLst>
              <a:ext uri="{FF2B5EF4-FFF2-40B4-BE49-F238E27FC236}">
                <a16:creationId xmlns:a16="http://schemas.microsoft.com/office/drawing/2014/main" id="{F8157FD1-54A1-488D-A67E-7E5E287F70C5}"/>
              </a:ext>
            </a:extLst>
          </p:cNvPr>
          <p:cNvSpPr/>
          <p:nvPr/>
        </p:nvSpPr>
        <p:spPr>
          <a:xfrm>
            <a:off x="599698" y="1757746"/>
            <a:ext cx="191054" cy="16902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37" name="图片 36">
            <a:extLst>
              <a:ext uri="{FF2B5EF4-FFF2-40B4-BE49-F238E27FC236}">
                <a16:creationId xmlns:a16="http://schemas.microsoft.com/office/drawing/2014/main" id="{F1F777D4-5175-4319-B145-CE3AEF6479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569" y="2707298"/>
            <a:ext cx="307214" cy="291780"/>
          </a:xfrm>
          <a:prstGeom prst="rect">
            <a:avLst/>
          </a:prstGeom>
        </p:spPr>
      </p:pic>
      <p:sp>
        <p:nvSpPr>
          <p:cNvPr id="38" name="箭头: 右 37">
            <a:extLst>
              <a:ext uri="{FF2B5EF4-FFF2-40B4-BE49-F238E27FC236}">
                <a16:creationId xmlns:a16="http://schemas.microsoft.com/office/drawing/2014/main" id="{43383DE8-F923-43B6-9DB2-AB49702F2F8A}"/>
              </a:ext>
            </a:extLst>
          </p:cNvPr>
          <p:cNvSpPr/>
          <p:nvPr/>
        </p:nvSpPr>
        <p:spPr>
          <a:xfrm>
            <a:off x="599698" y="2788602"/>
            <a:ext cx="191054" cy="16902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9" name="箭头: 右 38">
            <a:extLst>
              <a:ext uri="{FF2B5EF4-FFF2-40B4-BE49-F238E27FC236}">
                <a16:creationId xmlns:a16="http://schemas.microsoft.com/office/drawing/2014/main" id="{3873C28B-F636-4464-A2DC-2E89B2A5272D}"/>
              </a:ext>
            </a:extLst>
          </p:cNvPr>
          <p:cNvSpPr/>
          <p:nvPr/>
        </p:nvSpPr>
        <p:spPr>
          <a:xfrm>
            <a:off x="1903145" y="2154093"/>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45" name="组合 44">
            <a:extLst>
              <a:ext uri="{FF2B5EF4-FFF2-40B4-BE49-F238E27FC236}">
                <a16:creationId xmlns:a16="http://schemas.microsoft.com/office/drawing/2014/main" id="{DCC169CE-8173-4EEE-BC04-0558D5C8D02C}"/>
              </a:ext>
            </a:extLst>
          </p:cNvPr>
          <p:cNvGrpSpPr/>
          <p:nvPr/>
        </p:nvGrpSpPr>
        <p:grpSpPr>
          <a:xfrm>
            <a:off x="2211294" y="1573567"/>
            <a:ext cx="1076271" cy="373157"/>
            <a:chOff x="3474794" y="2108335"/>
            <a:chExt cx="1545336" cy="564129"/>
          </a:xfrm>
        </p:grpSpPr>
        <p:sp>
          <p:nvSpPr>
            <p:cNvPr id="43" name="流程图: 磁盘 42">
              <a:extLst>
                <a:ext uri="{FF2B5EF4-FFF2-40B4-BE49-F238E27FC236}">
                  <a16:creationId xmlns:a16="http://schemas.microsoft.com/office/drawing/2014/main" id="{8C3600AB-68FE-4BF8-89F9-074ADF459586}"/>
                </a:ext>
              </a:extLst>
            </p:cNvPr>
            <p:cNvSpPr/>
            <p:nvPr/>
          </p:nvSpPr>
          <p:spPr>
            <a:xfrm>
              <a:off x="3489800" y="2108335"/>
              <a:ext cx="1371598" cy="556144"/>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B855A4B1-5378-4D15-B8F4-8A49405ACEA4}"/>
                </a:ext>
              </a:extLst>
            </p:cNvPr>
            <p:cNvSpPr txBox="1"/>
            <p:nvPr/>
          </p:nvSpPr>
          <p:spPr>
            <a:xfrm>
              <a:off x="3474794" y="2276969"/>
              <a:ext cx="1545336" cy="395495"/>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公开数据训练</a:t>
              </a:r>
            </a:p>
          </p:txBody>
        </p:sp>
      </p:grpSp>
      <p:pic>
        <p:nvPicPr>
          <p:cNvPr id="52" name="图片 51">
            <a:extLst>
              <a:ext uri="{FF2B5EF4-FFF2-40B4-BE49-F238E27FC236}">
                <a16:creationId xmlns:a16="http://schemas.microsoft.com/office/drawing/2014/main" id="{4CF371B0-5354-45C3-AF20-2F148A9CA4B2}"/>
              </a:ext>
            </a:extLst>
          </p:cNvPr>
          <p:cNvPicPr>
            <a:picLocks/>
          </p:cNvPicPr>
          <p:nvPr/>
        </p:nvPicPr>
        <p:blipFill rotWithShape="1">
          <a:blip r:embed="rId2"/>
          <a:srcRect b="5423"/>
          <a:stretch/>
        </p:blipFill>
        <p:spPr>
          <a:xfrm rot="10800000">
            <a:off x="4238880" y="202632"/>
            <a:ext cx="655061" cy="479443"/>
          </a:xfrm>
          <a:prstGeom prst="rect">
            <a:avLst/>
          </a:prstGeom>
        </p:spPr>
      </p:pic>
      <p:pic>
        <p:nvPicPr>
          <p:cNvPr id="55" name="图片 54">
            <a:extLst>
              <a:ext uri="{FF2B5EF4-FFF2-40B4-BE49-F238E27FC236}">
                <a16:creationId xmlns:a16="http://schemas.microsoft.com/office/drawing/2014/main" id="{A9F17E21-F99F-43E4-88FE-DF06776C694B}"/>
              </a:ext>
            </a:extLst>
          </p:cNvPr>
          <p:cNvPicPr>
            <a:picLocks/>
          </p:cNvPicPr>
          <p:nvPr/>
        </p:nvPicPr>
        <p:blipFill rotWithShape="1">
          <a:blip r:embed="rId2"/>
          <a:srcRect b="5423"/>
          <a:stretch/>
        </p:blipFill>
        <p:spPr>
          <a:xfrm rot="10800000">
            <a:off x="4323763" y="260952"/>
            <a:ext cx="637993" cy="469866"/>
          </a:xfrm>
          <a:prstGeom prst="rect">
            <a:avLst/>
          </a:prstGeom>
        </p:spPr>
      </p:pic>
      <p:pic>
        <p:nvPicPr>
          <p:cNvPr id="58" name="图片 57">
            <a:extLst>
              <a:ext uri="{FF2B5EF4-FFF2-40B4-BE49-F238E27FC236}">
                <a16:creationId xmlns:a16="http://schemas.microsoft.com/office/drawing/2014/main" id="{F54E53A3-C776-4506-B9B9-1C3C8394D8C8}"/>
              </a:ext>
            </a:extLst>
          </p:cNvPr>
          <p:cNvPicPr>
            <a:picLocks/>
          </p:cNvPicPr>
          <p:nvPr/>
        </p:nvPicPr>
        <p:blipFill rotWithShape="1">
          <a:blip r:embed="rId2"/>
          <a:srcRect b="5423"/>
          <a:stretch/>
        </p:blipFill>
        <p:spPr>
          <a:xfrm rot="10800000">
            <a:off x="4466187" y="318430"/>
            <a:ext cx="637993" cy="469866"/>
          </a:xfrm>
          <a:prstGeom prst="rect">
            <a:avLst/>
          </a:prstGeom>
        </p:spPr>
      </p:pic>
      <p:sp>
        <p:nvSpPr>
          <p:cNvPr id="60" name="文本框 59">
            <a:extLst>
              <a:ext uri="{FF2B5EF4-FFF2-40B4-BE49-F238E27FC236}">
                <a16:creationId xmlns:a16="http://schemas.microsoft.com/office/drawing/2014/main" id="{A14BBCD2-D560-4A34-8110-8F13A96AEEBC}"/>
              </a:ext>
            </a:extLst>
          </p:cNvPr>
          <p:cNvSpPr txBox="1"/>
          <p:nvPr/>
        </p:nvSpPr>
        <p:spPr>
          <a:xfrm>
            <a:off x="5218745" y="1130484"/>
            <a:ext cx="917283"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生成数据集</a:t>
            </a:r>
          </a:p>
        </p:txBody>
      </p:sp>
      <p:pic>
        <p:nvPicPr>
          <p:cNvPr id="63" name="图片 62">
            <a:extLst>
              <a:ext uri="{FF2B5EF4-FFF2-40B4-BE49-F238E27FC236}">
                <a16:creationId xmlns:a16="http://schemas.microsoft.com/office/drawing/2014/main" id="{8095C813-ECE7-4325-9B4E-8819B0092422}"/>
              </a:ext>
            </a:extLst>
          </p:cNvPr>
          <p:cNvPicPr>
            <a:picLocks/>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20000"/>
                    </a14:imgEffect>
                  </a14:imgLayer>
                </a14:imgProps>
              </a:ext>
            </a:extLst>
          </a:blip>
          <a:stretch>
            <a:fillRect/>
          </a:stretch>
        </p:blipFill>
        <p:spPr>
          <a:xfrm rot="16200000">
            <a:off x="4309716" y="799524"/>
            <a:ext cx="498363" cy="661920"/>
          </a:xfrm>
          <a:prstGeom prst="rect">
            <a:avLst/>
          </a:prstGeom>
        </p:spPr>
      </p:pic>
      <p:pic>
        <p:nvPicPr>
          <p:cNvPr id="65" name="图片 64">
            <a:extLst>
              <a:ext uri="{FF2B5EF4-FFF2-40B4-BE49-F238E27FC236}">
                <a16:creationId xmlns:a16="http://schemas.microsoft.com/office/drawing/2014/main" id="{A1BBC2A0-010B-4D88-9359-FC5EB8BED077}"/>
              </a:ext>
            </a:extLst>
          </p:cNvPr>
          <p:cNvPicPr>
            <a:picLocks/>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20000"/>
                    </a14:imgEffect>
                  </a14:imgLayer>
                </a14:imgProps>
              </a:ext>
            </a:extLst>
          </a:blip>
          <a:stretch>
            <a:fillRect/>
          </a:stretch>
        </p:blipFill>
        <p:spPr>
          <a:xfrm rot="16200000">
            <a:off x="4410088" y="839411"/>
            <a:ext cx="498363" cy="661920"/>
          </a:xfrm>
          <a:prstGeom prst="rect">
            <a:avLst/>
          </a:prstGeom>
        </p:spPr>
      </p:pic>
      <p:pic>
        <p:nvPicPr>
          <p:cNvPr id="66" name="图片 65">
            <a:extLst>
              <a:ext uri="{FF2B5EF4-FFF2-40B4-BE49-F238E27FC236}">
                <a16:creationId xmlns:a16="http://schemas.microsoft.com/office/drawing/2014/main" id="{CDCD4F77-4EF2-4728-A37A-0BEBDBB70258}"/>
              </a:ext>
            </a:extLst>
          </p:cNvPr>
          <p:cNvPicPr>
            <a:picLocks/>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20000"/>
                    </a14:imgEffect>
                  </a14:imgLayer>
                </a14:imgProps>
              </a:ext>
            </a:extLst>
          </a:blip>
          <a:stretch>
            <a:fillRect/>
          </a:stretch>
        </p:blipFill>
        <p:spPr>
          <a:xfrm rot="16200000">
            <a:off x="4536735" y="889499"/>
            <a:ext cx="498363" cy="661920"/>
          </a:xfrm>
          <a:prstGeom prst="rect">
            <a:avLst/>
          </a:prstGeom>
        </p:spPr>
      </p:pic>
      <p:sp>
        <p:nvSpPr>
          <p:cNvPr id="67" name="文本框 66">
            <a:extLst>
              <a:ext uri="{FF2B5EF4-FFF2-40B4-BE49-F238E27FC236}">
                <a16:creationId xmlns:a16="http://schemas.microsoft.com/office/drawing/2014/main" id="{2B712034-B7F1-442C-A39B-F91A122F47C8}"/>
              </a:ext>
            </a:extLst>
          </p:cNvPr>
          <p:cNvSpPr txBox="1"/>
          <p:nvPr/>
        </p:nvSpPr>
        <p:spPr>
          <a:xfrm>
            <a:off x="5198046" y="364768"/>
            <a:ext cx="1094080"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1</a:t>
            </a:r>
            <a:endParaRPr lang="zh-CN" altLang="en-US" dirty="0"/>
          </a:p>
        </p:txBody>
      </p:sp>
      <p:pic>
        <p:nvPicPr>
          <p:cNvPr id="69" name="图片 68">
            <a:extLst>
              <a:ext uri="{FF2B5EF4-FFF2-40B4-BE49-F238E27FC236}">
                <a16:creationId xmlns:a16="http://schemas.microsoft.com/office/drawing/2014/main" id="{EE3F065B-E37B-45B9-88A3-37F97E369C0C}"/>
              </a:ext>
            </a:extLst>
          </p:cNvPr>
          <p:cNvPicPr>
            <a:picLocks/>
          </p:cNvPicPr>
          <p:nvPr/>
        </p:nvPicPr>
        <p:blipFill rotWithShape="1">
          <a:blip r:embed="rId2"/>
          <a:srcRect b="5423"/>
          <a:stretch/>
        </p:blipFill>
        <p:spPr>
          <a:xfrm rot="10800000">
            <a:off x="4229470" y="1631855"/>
            <a:ext cx="637993" cy="469866"/>
          </a:xfrm>
          <a:prstGeom prst="rect">
            <a:avLst/>
          </a:prstGeom>
        </p:spPr>
      </p:pic>
      <p:pic>
        <p:nvPicPr>
          <p:cNvPr id="70" name="图片 69">
            <a:extLst>
              <a:ext uri="{FF2B5EF4-FFF2-40B4-BE49-F238E27FC236}">
                <a16:creationId xmlns:a16="http://schemas.microsoft.com/office/drawing/2014/main" id="{17AC0F11-DD63-4A4B-BBFF-C75585A2DA48}"/>
              </a:ext>
            </a:extLst>
          </p:cNvPr>
          <p:cNvPicPr>
            <a:picLocks/>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20000"/>
                    </a14:imgEffect>
                  </a14:imgLayer>
                </a14:imgProps>
              </a:ext>
            </a:extLst>
          </a:blip>
          <a:stretch>
            <a:fillRect/>
          </a:stretch>
        </p:blipFill>
        <p:spPr>
          <a:xfrm rot="16200000">
            <a:off x="4437340" y="1601926"/>
            <a:ext cx="498363" cy="661920"/>
          </a:xfrm>
          <a:prstGeom prst="rect">
            <a:avLst/>
          </a:prstGeom>
        </p:spPr>
      </p:pic>
      <p:pic>
        <p:nvPicPr>
          <p:cNvPr id="71" name="图片 70">
            <a:extLst>
              <a:ext uri="{FF2B5EF4-FFF2-40B4-BE49-F238E27FC236}">
                <a16:creationId xmlns:a16="http://schemas.microsoft.com/office/drawing/2014/main" id="{6F3C42F7-35CD-49C9-A8F0-946130E3258C}"/>
              </a:ext>
            </a:extLst>
          </p:cNvPr>
          <p:cNvPicPr>
            <a:picLocks noChangeAspect="1"/>
          </p:cNvPicPr>
          <p:nvPr/>
        </p:nvPicPr>
        <p:blipFill>
          <a:blip r:embed="rId8"/>
          <a:stretch>
            <a:fillRect/>
          </a:stretch>
        </p:blipFill>
        <p:spPr>
          <a:xfrm>
            <a:off x="4472422" y="1742596"/>
            <a:ext cx="636847" cy="472541"/>
          </a:xfrm>
          <a:prstGeom prst="rect">
            <a:avLst/>
          </a:prstGeom>
        </p:spPr>
      </p:pic>
      <p:sp>
        <p:nvSpPr>
          <p:cNvPr id="75" name="文本框 74">
            <a:extLst>
              <a:ext uri="{FF2B5EF4-FFF2-40B4-BE49-F238E27FC236}">
                <a16:creationId xmlns:a16="http://schemas.microsoft.com/office/drawing/2014/main" id="{A5ED9415-EF83-4B2C-BCAC-CA5A750AFAB6}"/>
              </a:ext>
            </a:extLst>
          </p:cNvPr>
          <p:cNvSpPr txBox="1"/>
          <p:nvPr/>
        </p:nvSpPr>
        <p:spPr>
          <a:xfrm>
            <a:off x="5225765" y="1866788"/>
            <a:ext cx="907720"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混合数据集</a:t>
            </a:r>
          </a:p>
        </p:txBody>
      </p:sp>
      <p:sp>
        <p:nvSpPr>
          <p:cNvPr id="88" name="左大括号 87">
            <a:extLst>
              <a:ext uri="{FF2B5EF4-FFF2-40B4-BE49-F238E27FC236}">
                <a16:creationId xmlns:a16="http://schemas.microsoft.com/office/drawing/2014/main" id="{9F1CD323-158B-4EE2-9906-CEBB36965DD4}"/>
              </a:ext>
            </a:extLst>
          </p:cNvPr>
          <p:cNvSpPr/>
          <p:nvPr/>
        </p:nvSpPr>
        <p:spPr>
          <a:xfrm>
            <a:off x="3882685" y="323470"/>
            <a:ext cx="209779" cy="1845535"/>
          </a:xfrm>
          <a:prstGeom prst="leftBrace">
            <a:avLst>
              <a:gd name="adj1" fmla="val 8333"/>
              <a:gd name="adj2" fmla="val 49727"/>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39A192D9-32AC-432C-A255-1DE07D8002F5}"/>
              </a:ext>
            </a:extLst>
          </p:cNvPr>
          <p:cNvSpPr txBox="1"/>
          <p:nvPr/>
        </p:nvSpPr>
        <p:spPr>
          <a:xfrm>
            <a:off x="3627124" y="910466"/>
            <a:ext cx="353943" cy="916970"/>
          </a:xfrm>
          <a:prstGeom prst="rect">
            <a:avLst/>
          </a:prstGeom>
          <a:noFill/>
        </p:spPr>
        <p:txBody>
          <a:bodyPr vert="eaVert" wrap="square" rtlCol="0">
            <a:spAutoFit/>
          </a:bodyPr>
          <a:lstStyle/>
          <a:p>
            <a:r>
              <a:rPr lang="zh-CN" altLang="en-US" sz="1100" dirty="0">
                <a:latin typeface="宋体" panose="02010600030101010101" pitchFamily="2" charset="-122"/>
                <a:ea typeface="宋体" panose="02010600030101010101" pitchFamily="2" charset="-122"/>
              </a:rPr>
              <a:t>训练数据集</a:t>
            </a:r>
            <a:endParaRPr lang="zh-CN" altLang="en-US" sz="2000" dirty="0">
              <a:latin typeface="宋体" panose="02010600030101010101" pitchFamily="2" charset="-122"/>
              <a:ea typeface="宋体" panose="02010600030101010101" pitchFamily="2" charset="-122"/>
            </a:endParaRPr>
          </a:p>
        </p:txBody>
      </p:sp>
      <p:sp>
        <p:nvSpPr>
          <p:cNvPr id="93" name="文本框 92">
            <a:extLst>
              <a:ext uri="{FF2B5EF4-FFF2-40B4-BE49-F238E27FC236}">
                <a16:creationId xmlns:a16="http://schemas.microsoft.com/office/drawing/2014/main" id="{EF608994-5DF7-4959-8F62-0F9BF5D37C18}"/>
              </a:ext>
            </a:extLst>
          </p:cNvPr>
          <p:cNvSpPr txBox="1"/>
          <p:nvPr/>
        </p:nvSpPr>
        <p:spPr>
          <a:xfrm>
            <a:off x="3640201" y="2802488"/>
            <a:ext cx="353943" cy="916970"/>
          </a:xfrm>
          <a:prstGeom prst="rect">
            <a:avLst/>
          </a:prstGeom>
          <a:noFill/>
        </p:spPr>
        <p:txBody>
          <a:bodyPr vert="eaVert" wrap="square" rtlCol="0">
            <a:spAutoFit/>
          </a:bodyPr>
          <a:lstStyle/>
          <a:p>
            <a:r>
              <a:rPr lang="zh-CN" altLang="en-US" sz="1100" dirty="0">
                <a:latin typeface="宋体" panose="02010600030101010101" pitchFamily="2" charset="-122"/>
                <a:ea typeface="宋体" panose="02010600030101010101" pitchFamily="2" charset="-122"/>
              </a:rPr>
              <a:t>测试数据集</a:t>
            </a:r>
          </a:p>
        </p:txBody>
      </p:sp>
      <p:pic>
        <p:nvPicPr>
          <p:cNvPr id="142" name="图片 141">
            <a:extLst>
              <a:ext uri="{FF2B5EF4-FFF2-40B4-BE49-F238E27FC236}">
                <a16:creationId xmlns:a16="http://schemas.microsoft.com/office/drawing/2014/main" id="{2A31A84C-F792-4C6F-84C9-8A64E4F90AEB}"/>
              </a:ext>
            </a:extLst>
          </p:cNvPr>
          <p:cNvPicPr>
            <a:picLocks/>
          </p:cNvPicPr>
          <p:nvPr/>
        </p:nvPicPr>
        <p:blipFill rotWithShape="1">
          <a:blip r:embed="rId3">
            <a:extLst>
              <a:ext uri="{28A0092B-C50C-407E-A947-70E740481C1C}">
                <a14:useLocalDpi xmlns:a14="http://schemas.microsoft.com/office/drawing/2010/main" val="0"/>
              </a:ext>
            </a:extLst>
          </a:blip>
          <a:srcRect l="6533" t="8406" r="8209" b="5743"/>
          <a:stretch/>
        </p:blipFill>
        <p:spPr>
          <a:xfrm rot="16200000">
            <a:off x="4313425" y="2822502"/>
            <a:ext cx="498363" cy="639107"/>
          </a:xfrm>
          <a:prstGeom prst="rect">
            <a:avLst/>
          </a:prstGeom>
        </p:spPr>
      </p:pic>
      <p:pic>
        <p:nvPicPr>
          <p:cNvPr id="144" name="图片 143">
            <a:extLst>
              <a:ext uri="{FF2B5EF4-FFF2-40B4-BE49-F238E27FC236}">
                <a16:creationId xmlns:a16="http://schemas.microsoft.com/office/drawing/2014/main" id="{78F6CCC3-3621-44D8-80F3-7AAE1ACDE14D}"/>
              </a:ext>
            </a:extLst>
          </p:cNvPr>
          <p:cNvPicPr>
            <a:picLocks/>
          </p:cNvPicPr>
          <p:nvPr/>
        </p:nvPicPr>
        <p:blipFill rotWithShape="1">
          <a:blip r:embed="rId3">
            <a:extLst>
              <a:ext uri="{28A0092B-C50C-407E-A947-70E740481C1C}">
                <a14:useLocalDpi xmlns:a14="http://schemas.microsoft.com/office/drawing/2010/main" val="0"/>
              </a:ext>
            </a:extLst>
          </a:blip>
          <a:srcRect l="6533" t="8406" r="8209" b="5743"/>
          <a:stretch/>
        </p:blipFill>
        <p:spPr>
          <a:xfrm rot="16200000">
            <a:off x="4418098" y="2862388"/>
            <a:ext cx="498363" cy="639107"/>
          </a:xfrm>
          <a:prstGeom prst="rect">
            <a:avLst/>
          </a:prstGeom>
        </p:spPr>
      </p:pic>
      <p:pic>
        <p:nvPicPr>
          <p:cNvPr id="145" name="图片 144">
            <a:extLst>
              <a:ext uri="{FF2B5EF4-FFF2-40B4-BE49-F238E27FC236}">
                <a16:creationId xmlns:a16="http://schemas.microsoft.com/office/drawing/2014/main" id="{EA1CE64C-6D3D-428F-9B19-135F15B840B0}"/>
              </a:ext>
            </a:extLst>
          </p:cNvPr>
          <p:cNvPicPr>
            <a:picLocks/>
          </p:cNvPicPr>
          <p:nvPr/>
        </p:nvPicPr>
        <p:blipFill rotWithShape="1">
          <a:blip r:embed="rId3">
            <a:extLst>
              <a:ext uri="{28A0092B-C50C-407E-A947-70E740481C1C}">
                <a14:useLocalDpi xmlns:a14="http://schemas.microsoft.com/office/drawing/2010/main" val="0"/>
              </a:ext>
            </a:extLst>
          </a:blip>
          <a:srcRect l="6533" t="8406" r="8209" b="5743"/>
          <a:stretch/>
        </p:blipFill>
        <p:spPr>
          <a:xfrm rot="16200000">
            <a:off x="4568535" y="2911612"/>
            <a:ext cx="498363" cy="639107"/>
          </a:xfrm>
          <a:prstGeom prst="rect">
            <a:avLst/>
          </a:prstGeom>
        </p:spPr>
      </p:pic>
      <p:sp>
        <p:nvSpPr>
          <p:cNvPr id="146" name="文本框 145">
            <a:extLst>
              <a:ext uri="{FF2B5EF4-FFF2-40B4-BE49-F238E27FC236}">
                <a16:creationId xmlns:a16="http://schemas.microsoft.com/office/drawing/2014/main" id="{BA957DB5-AC36-4D11-B69A-5E50F16C0CC7}"/>
              </a:ext>
            </a:extLst>
          </p:cNvPr>
          <p:cNvSpPr txBox="1"/>
          <p:nvPr/>
        </p:nvSpPr>
        <p:spPr>
          <a:xfrm>
            <a:off x="5196893" y="3139015"/>
            <a:ext cx="974874"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2</a:t>
            </a:r>
            <a:endParaRPr lang="zh-CN" altLang="en-US" dirty="0"/>
          </a:p>
        </p:txBody>
      </p:sp>
      <p:sp>
        <p:nvSpPr>
          <p:cNvPr id="150" name="箭头: 右 149">
            <a:extLst>
              <a:ext uri="{FF2B5EF4-FFF2-40B4-BE49-F238E27FC236}">
                <a16:creationId xmlns:a16="http://schemas.microsoft.com/office/drawing/2014/main" id="{5D6CEB71-A8B1-4365-8090-04293FD589E7}"/>
              </a:ext>
            </a:extLst>
          </p:cNvPr>
          <p:cNvSpPr/>
          <p:nvPr/>
        </p:nvSpPr>
        <p:spPr>
          <a:xfrm>
            <a:off x="3264899" y="2167351"/>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4" name="左大括号 153">
            <a:extLst>
              <a:ext uri="{FF2B5EF4-FFF2-40B4-BE49-F238E27FC236}">
                <a16:creationId xmlns:a16="http://schemas.microsoft.com/office/drawing/2014/main" id="{4C52A067-A5C0-4030-A0DC-303894EC6239}"/>
              </a:ext>
            </a:extLst>
          </p:cNvPr>
          <p:cNvSpPr/>
          <p:nvPr/>
        </p:nvSpPr>
        <p:spPr>
          <a:xfrm>
            <a:off x="3645555" y="1520226"/>
            <a:ext cx="83060" cy="1567974"/>
          </a:xfrm>
          <a:prstGeom prst="leftBrace">
            <a:avLst/>
          </a:prstGeom>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156" name="直接箭头连接符 155">
            <a:extLst>
              <a:ext uri="{FF2B5EF4-FFF2-40B4-BE49-F238E27FC236}">
                <a16:creationId xmlns:a16="http://schemas.microsoft.com/office/drawing/2014/main" id="{675837B8-8F6D-44F2-9A0F-41C810A128E7}"/>
              </a:ext>
            </a:extLst>
          </p:cNvPr>
          <p:cNvCxnSpPr>
            <a:cxnSpLocks/>
          </p:cNvCxnSpPr>
          <p:nvPr/>
        </p:nvCxnSpPr>
        <p:spPr>
          <a:xfrm>
            <a:off x="3938681" y="3095716"/>
            <a:ext cx="261963"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59" name="箭头: 右 158">
            <a:extLst>
              <a:ext uri="{FF2B5EF4-FFF2-40B4-BE49-F238E27FC236}">
                <a16:creationId xmlns:a16="http://schemas.microsoft.com/office/drawing/2014/main" id="{EE043007-841D-4545-B9DA-9D426ACBDB89}"/>
              </a:ext>
            </a:extLst>
          </p:cNvPr>
          <p:cNvSpPr/>
          <p:nvPr/>
        </p:nvSpPr>
        <p:spPr>
          <a:xfrm>
            <a:off x="6220669" y="426671"/>
            <a:ext cx="387339" cy="122431"/>
          </a:xfrm>
          <a:prstGeom prst="rightArrow">
            <a:avLst/>
          </a:prstGeom>
          <a:gradFill flip="none" rotWithShape="1">
            <a:gsLst>
              <a:gs pos="0">
                <a:srgbClr val="AFD1A0"/>
              </a:gs>
              <a:gs pos="100000">
                <a:schemeClr val="accent5">
                  <a:lumMod val="40000"/>
                  <a:lumOff val="6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60" name="箭头: 右 159">
            <a:extLst>
              <a:ext uri="{FF2B5EF4-FFF2-40B4-BE49-F238E27FC236}">
                <a16:creationId xmlns:a16="http://schemas.microsoft.com/office/drawing/2014/main" id="{FF9AB0F0-D413-4F48-9840-1714121953EB}"/>
              </a:ext>
            </a:extLst>
          </p:cNvPr>
          <p:cNvSpPr/>
          <p:nvPr/>
        </p:nvSpPr>
        <p:spPr>
          <a:xfrm>
            <a:off x="6200846" y="1926775"/>
            <a:ext cx="387339" cy="122431"/>
          </a:xfrm>
          <a:prstGeom prst="rightArrow">
            <a:avLst/>
          </a:prstGeom>
          <a:gradFill flip="none" rotWithShape="1">
            <a:gsLst>
              <a:gs pos="0">
                <a:srgbClr val="AFD1A0"/>
              </a:gs>
              <a:gs pos="100000">
                <a:schemeClr val="accent5">
                  <a:lumMod val="40000"/>
                  <a:lumOff val="6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61" name="箭头: 右 160">
            <a:extLst>
              <a:ext uri="{FF2B5EF4-FFF2-40B4-BE49-F238E27FC236}">
                <a16:creationId xmlns:a16="http://schemas.microsoft.com/office/drawing/2014/main" id="{A6CD8EE3-544F-4D0B-9E27-480963E1DBBC}"/>
              </a:ext>
            </a:extLst>
          </p:cNvPr>
          <p:cNvSpPr/>
          <p:nvPr/>
        </p:nvSpPr>
        <p:spPr>
          <a:xfrm>
            <a:off x="6218101" y="1232539"/>
            <a:ext cx="387339" cy="122431"/>
          </a:xfrm>
          <a:prstGeom prst="rightArrow">
            <a:avLst/>
          </a:prstGeom>
          <a:gradFill flip="none" rotWithShape="1">
            <a:gsLst>
              <a:gs pos="0">
                <a:srgbClr val="AFD1A0"/>
              </a:gs>
              <a:gs pos="100000">
                <a:schemeClr val="accent5">
                  <a:lumMod val="40000"/>
                  <a:lumOff val="6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63" name="图片 162">
            <a:extLst>
              <a:ext uri="{FF2B5EF4-FFF2-40B4-BE49-F238E27FC236}">
                <a16:creationId xmlns:a16="http://schemas.microsoft.com/office/drawing/2014/main" id="{D2ACE863-8AB1-4E4C-83F3-6B62808C89F8}"/>
              </a:ext>
            </a:extLst>
          </p:cNvPr>
          <p:cNvPicPr>
            <a:picLocks noChangeAspect="1"/>
          </p:cNvPicPr>
          <p:nvPr/>
        </p:nvPicPr>
        <p:blipFill>
          <a:blip r:embed="rId9"/>
          <a:stretch>
            <a:fillRect/>
          </a:stretch>
        </p:blipFill>
        <p:spPr>
          <a:xfrm>
            <a:off x="6639864" y="339961"/>
            <a:ext cx="2512479" cy="1564374"/>
          </a:xfrm>
          <a:prstGeom prst="rect">
            <a:avLst/>
          </a:prstGeom>
        </p:spPr>
      </p:pic>
      <p:sp>
        <p:nvSpPr>
          <p:cNvPr id="164" name="文本框 163">
            <a:extLst>
              <a:ext uri="{FF2B5EF4-FFF2-40B4-BE49-F238E27FC236}">
                <a16:creationId xmlns:a16="http://schemas.microsoft.com/office/drawing/2014/main" id="{151396F8-072C-4063-BC1D-5B7F155419F6}"/>
              </a:ext>
            </a:extLst>
          </p:cNvPr>
          <p:cNvSpPr txBox="1"/>
          <p:nvPr/>
        </p:nvSpPr>
        <p:spPr>
          <a:xfrm>
            <a:off x="7339446" y="1894714"/>
            <a:ext cx="83820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U-Net</a:t>
            </a:r>
            <a:endParaRPr lang="zh-CN" altLang="en-US" dirty="0">
              <a:latin typeface="Times New Roman" panose="02020603050405020304" pitchFamily="18" charset="0"/>
              <a:cs typeface="Times New Roman" panose="02020603050405020304" pitchFamily="18" charset="0"/>
            </a:endParaRPr>
          </a:p>
        </p:txBody>
      </p:sp>
      <p:pic>
        <p:nvPicPr>
          <p:cNvPr id="166" name="图片 165">
            <a:extLst>
              <a:ext uri="{FF2B5EF4-FFF2-40B4-BE49-F238E27FC236}">
                <a16:creationId xmlns:a16="http://schemas.microsoft.com/office/drawing/2014/main" id="{C47A6DCD-2376-4A2F-849B-51947EB66171}"/>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946389" y="222676"/>
            <a:ext cx="662090" cy="478624"/>
          </a:xfrm>
          <a:prstGeom prst="rect">
            <a:avLst/>
          </a:prstGeom>
        </p:spPr>
      </p:pic>
      <p:pic>
        <p:nvPicPr>
          <p:cNvPr id="167" name="图片 166">
            <a:extLst>
              <a:ext uri="{FF2B5EF4-FFF2-40B4-BE49-F238E27FC236}">
                <a16:creationId xmlns:a16="http://schemas.microsoft.com/office/drawing/2014/main" id="{161C7BDF-B89E-4EA3-A9A3-F73CB2BF5AC8}"/>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091169" y="294810"/>
            <a:ext cx="662090" cy="478624"/>
          </a:xfrm>
          <a:prstGeom prst="rect">
            <a:avLst/>
          </a:prstGeom>
        </p:spPr>
      </p:pic>
      <p:pic>
        <p:nvPicPr>
          <p:cNvPr id="168" name="图片 167">
            <a:extLst>
              <a:ext uri="{FF2B5EF4-FFF2-40B4-BE49-F238E27FC236}">
                <a16:creationId xmlns:a16="http://schemas.microsoft.com/office/drawing/2014/main" id="{343D13DA-AD02-445B-B8B3-8C9366387F9F}"/>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235949" y="366944"/>
            <a:ext cx="662090" cy="478624"/>
          </a:xfrm>
          <a:prstGeom prst="rect">
            <a:avLst/>
          </a:prstGeom>
        </p:spPr>
      </p:pic>
      <p:sp>
        <p:nvSpPr>
          <p:cNvPr id="169" name="文本框 168">
            <a:extLst>
              <a:ext uri="{FF2B5EF4-FFF2-40B4-BE49-F238E27FC236}">
                <a16:creationId xmlns:a16="http://schemas.microsoft.com/office/drawing/2014/main" id="{4B40B9F8-6B79-408A-B475-1FABDBAB8F89}"/>
              </a:ext>
            </a:extLst>
          </p:cNvPr>
          <p:cNvSpPr txBox="1"/>
          <p:nvPr/>
        </p:nvSpPr>
        <p:spPr>
          <a:xfrm>
            <a:off x="10955324" y="442742"/>
            <a:ext cx="1317164" cy="430887"/>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临床数据集</a:t>
            </a:r>
            <a:r>
              <a:rPr lang="en-US" altLang="zh-CN" dirty="0">
                <a:latin typeface="Times New Roman" panose="02020603050405020304" pitchFamily="18" charset="0"/>
                <a:cs typeface="Times New Roman" panose="02020603050405020304" pitchFamily="18" charset="0"/>
              </a:rPr>
              <a:t>1</a:t>
            </a:r>
          </a:p>
          <a:p>
            <a:r>
              <a:rPr lang="en-US" altLang="zh-CN" dirty="0">
                <a:latin typeface="Times New Roman" panose="02020603050405020304" pitchFamily="18" charset="0"/>
                <a:cs typeface="Times New Roman" panose="02020603050405020304" pitchFamily="18" charset="0"/>
              </a:rPr>
              <a:t>Mask</a:t>
            </a:r>
            <a:endParaRPr lang="zh-CN" altLang="en-US" dirty="0">
              <a:latin typeface="Times New Roman" panose="02020603050405020304" pitchFamily="18" charset="0"/>
              <a:cs typeface="Times New Roman" panose="02020603050405020304" pitchFamily="18" charset="0"/>
            </a:endParaRPr>
          </a:p>
        </p:txBody>
      </p:sp>
      <p:pic>
        <p:nvPicPr>
          <p:cNvPr id="171" name="图片 170">
            <a:extLst>
              <a:ext uri="{FF2B5EF4-FFF2-40B4-BE49-F238E27FC236}">
                <a16:creationId xmlns:a16="http://schemas.microsoft.com/office/drawing/2014/main" id="{92A1B66B-2A4E-4639-AB1B-D77FD0C8F582}"/>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946389" y="935817"/>
            <a:ext cx="662090" cy="478624"/>
          </a:xfrm>
          <a:prstGeom prst="rect">
            <a:avLst/>
          </a:prstGeom>
        </p:spPr>
      </p:pic>
      <p:pic>
        <p:nvPicPr>
          <p:cNvPr id="172" name="图片 171">
            <a:extLst>
              <a:ext uri="{FF2B5EF4-FFF2-40B4-BE49-F238E27FC236}">
                <a16:creationId xmlns:a16="http://schemas.microsoft.com/office/drawing/2014/main" id="{37395FF4-DF55-4844-84E6-7B46F9EE1415}"/>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091169" y="1007951"/>
            <a:ext cx="662090" cy="478624"/>
          </a:xfrm>
          <a:prstGeom prst="rect">
            <a:avLst/>
          </a:prstGeom>
        </p:spPr>
      </p:pic>
      <p:pic>
        <p:nvPicPr>
          <p:cNvPr id="173" name="图片 172">
            <a:extLst>
              <a:ext uri="{FF2B5EF4-FFF2-40B4-BE49-F238E27FC236}">
                <a16:creationId xmlns:a16="http://schemas.microsoft.com/office/drawing/2014/main" id="{803B88EE-455D-4654-ADBF-7C7B3D4E1EB5}"/>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235949" y="1080085"/>
            <a:ext cx="662090" cy="478624"/>
          </a:xfrm>
          <a:prstGeom prst="rect">
            <a:avLst/>
          </a:prstGeom>
        </p:spPr>
      </p:pic>
      <p:sp>
        <p:nvSpPr>
          <p:cNvPr id="174" name="文本框 173">
            <a:extLst>
              <a:ext uri="{FF2B5EF4-FFF2-40B4-BE49-F238E27FC236}">
                <a16:creationId xmlns:a16="http://schemas.microsoft.com/office/drawing/2014/main" id="{D532D318-EE33-4EEF-88FD-F142C3DEF73D}"/>
              </a:ext>
            </a:extLst>
          </p:cNvPr>
          <p:cNvSpPr txBox="1"/>
          <p:nvPr/>
        </p:nvSpPr>
        <p:spPr>
          <a:xfrm>
            <a:off x="10955324" y="1155883"/>
            <a:ext cx="1061603" cy="430887"/>
          </a:xfrm>
          <a:prstGeom prst="rect">
            <a:avLst/>
          </a:prstGeom>
          <a:noFill/>
        </p:spPr>
        <p:txBody>
          <a:bodyPr wrap="square" rtlCol="0">
            <a:spAutoFit/>
          </a:bodyPr>
          <a:lstStyle>
            <a:defPPr>
              <a:defRPr lang="zh-CN"/>
            </a:defPPr>
            <a:lvl1pPr>
              <a:defRPr sz="1100" b="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生成数据集</a:t>
            </a:r>
            <a:r>
              <a:rPr lang="en-US" altLang="zh-CN" dirty="0"/>
              <a:t>Mask</a:t>
            </a:r>
            <a:endParaRPr lang="zh-CN" altLang="en-US" dirty="0"/>
          </a:p>
        </p:txBody>
      </p:sp>
      <p:pic>
        <p:nvPicPr>
          <p:cNvPr id="176" name="图片 175">
            <a:extLst>
              <a:ext uri="{FF2B5EF4-FFF2-40B4-BE49-F238E27FC236}">
                <a16:creationId xmlns:a16="http://schemas.microsoft.com/office/drawing/2014/main" id="{EE0B2FAF-0175-4054-BAF7-9943775FCCD1}"/>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946389" y="1665023"/>
            <a:ext cx="662090" cy="478624"/>
          </a:xfrm>
          <a:prstGeom prst="rect">
            <a:avLst/>
          </a:prstGeom>
        </p:spPr>
      </p:pic>
      <p:pic>
        <p:nvPicPr>
          <p:cNvPr id="177" name="图片 176">
            <a:extLst>
              <a:ext uri="{FF2B5EF4-FFF2-40B4-BE49-F238E27FC236}">
                <a16:creationId xmlns:a16="http://schemas.microsoft.com/office/drawing/2014/main" id="{39A66F18-D414-4DE4-AC90-6FA6DB43098F}"/>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091169" y="1737157"/>
            <a:ext cx="662090" cy="478624"/>
          </a:xfrm>
          <a:prstGeom prst="rect">
            <a:avLst/>
          </a:prstGeom>
        </p:spPr>
      </p:pic>
      <p:pic>
        <p:nvPicPr>
          <p:cNvPr id="178" name="图片 177">
            <a:extLst>
              <a:ext uri="{FF2B5EF4-FFF2-40B4-BE49-F238E27FC236}">
                <a16:creationId xmlns:a16="http://schemas.microsoft.com/office/drawing/2014/main" id="{7A66B0BC-5A73-4D27-BBB9-E1533B443790}"/>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235949" y="1809291"/>
            <a:ext cx="662090" cy="478624"/>
          </a:xfrm>
          <a:prstGeom prst="rect">
            <a:avLst/>
          </a:prstGeom>
        </p:spPr>
      </p:pic>
      <p:sp>
        <p:nvSpPr>
          <p:cNvPr id="179" name="文本框 178">
            <a:extLst>
              <a:ext uri="{FF2B5EF4-FFF2-40B4-BE49-F238E27FC236}">
                <a16:creationId xmlns:a16="http://schemas.microsoft.com/office/drawing/2014/main" id="{255CBC02-C5D4-4F08-9205-49937ABF2430}"/>
              </a:ext>
            </a:extLst>
          </p:cNvPr>
          <p:cNvSpPr txBox="1"/>
          <p:nvPr/>
        </p:nvSpPr>
        <p:spPr>
          <a:xfrm>
            <a:off x="10955324" y="1885089"/>
            <a:ext cx="1061603" cy="430887"/>
          </a:xfrm>
          <a:prstGeom prst="rect">
            <a:avLst/>
          </a:prstGeom>
          <a:noFill/>
        </p:spPr>
        <p:txBody>
          <a:bodyPr wrap="square" rtlCol="0">
            <a:spAutoFit/>
          </a:bodyPr>
          <a:lstStyle>
            <a:defPPr>
              <a:defRPr lang="zh-CN"/>
            </a:defPPr>
            <a:lvl1pPr>
              <a:defRPr sz="1100" b="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混合数据集</a:t>
            </a:r>
            <a:r>
              <a:rPr lang="en-US" altLang="zh-CN" dirty="0"/>
              <a:t>Mask</a:t>
            </a:r>
            <a:endParaRPr lang="zh-CN" altLang="en-US" dirty="0"/>
          </a:p>
        </p:txBody>
      </p:sp>
      <p:sp>
        <p:nvSpPr>
          <p:cNvPr id="184" name="文本框 183">
            <a:extLst>
              <a:ext uri="{FF2B5EF4-FFF2-40B4-BE49-F238E27FC236}">
                <a16:creationId xmlns:a16="http://schemas.microsoft.com/office/drawing/2014/main" id="{6E39C3B0-8461-4592-A99C-867E91BFF867}"/>
              </a:ext>
            </a:extLst>
          </p:cNvPr>
          <p:cNvSpPr txBox="1"/>
          <p:nvPr/>
        </p:nvSpPr>
        <p:spPr>
          <a:xfrm>
            <a:off x="8668983" y="2216573"/>
            <a:ext cx="2816520" cy="276999"/>
          </a:xfrm>
          <a:prstGeom prst="rect">
            <a:avLst/>
          </a:prstGeom>
          <a:noFill/>
        </p:spPr>
        <p:txBody>
          <a:bodyPr wrap="square" rtlCol="0">
            <a:spAutoFit/>
          </a:bodyPr>
          <a:lstStyle/>
          <a:p>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U-Net</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推理</a:t>
            </a: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Mask</a:t>
            </a:r>
            <a:endParaRPr lang="zh-CN" altLang="en-US" sz="1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5" name="箭头: 右 184">
            <a:extLst>
              <a:ext uri="{FF2B5EF4-FFF2-40B4-BE49-F238E27FC236}">
                <a16:creationId xmlns:a16="http://schemas.microsoft.com/office/drawing/2014/main" id="{C0CE7B08-5212-4F38-A14A-A913F8845ED5}"/>
              </a:ext>
            </a:extLst>
          </p:cNvPr>
          <p:cNvSpPr/>
          <p:nvPr/>
        </p:nvSpPr>
        <p:spPr>
          <a:xfrm rot="5400000">
            <a:off x="10380251" y="2588938"/>
            <a:ext cx="276999" cy="122431"/>
          </a:xfrm>
          <a:prstGeom prst="rightArrow">
            <a:avLst/>
          </a:prstGeom>
          <a:gradFill flip="none" rotWithShape="1">
            <a:gsLst>
              <a:gs pos="0">
                <a:srgbClr val="90B2D2"/>
              </a:gs>
              <a:gs pos="100000">
                <a:schemeClr val="accent2">
                  <a:lumMod val="60000"/>
                  <a:lumOff val="4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86" name="箭头: 右 185">
            <a:extLst>
              <a:ext uri="{FF2B5EF4-FFF2-40B4-BE49-F238E27FC236}">
                <a16:creationId xmlns:a16="http://schemas.microsoft.com/office/drawing/2014/main" id="{42D7BA26-87B7-4C5A-B7B2-F5979CF60544}"/>
              </a:ext>
            </a:extLst>
          </p:cNvPr>
          <p:cNvSpPr/>
          <p:nvPr/>
        </p:nvSpPr>
        <p:spPr>
          <a:xfrm>
            <a:off x="9354280" y="453792"/>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87" name="箭头: 右 186">
            <a:extLst>
              <a:ext uri="{FF2B5EF4-FFF2-40B4-BE49-F238E27FC236}">
                <a16:creationId xmlns:a16="http://schemas.microsoft.com/office/drawing/2014/main" id="{965FD2F6-E7C1-4373-96B2-427B7CEDBAD8}"/>
              </a:ext>
            </a:extLst>
          </p:cNvPr>
          <p:cNvSpPr/>
          <p:nvPr/>
        </p:nvSpPr>
        <p:spPr>
          <a:xfrm>
            <a:off x="9353383" y="1092799"/>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88" name="箭头: 右 187">
            <a:extLst>
              <a:ext uri="{FF2B5EF4-FFF2-40B4-BE49-F238E27FC236}">
                <a16:creationId xmlns:a16="http://schemas.microsoft.com/office/drawing/2014/main" id="{D9738476-F066-4713-BC97-2083741200DD}"/>
              </a:ext>
            </a:extLst>
          </p:cNvPr>
          <p:cNvSpPr/>
          <p:nvPr/>
        </p:nvSpPr>
        <p:spPr>
          <a:xfrm>
            <a:off x="9353383" y="177621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189" name="图片 188">
            <a:extLst>
              <a:ext uri="{FF2B5EF4-FFF2-40B4-BE49-F238E27FC236}">
                <a16:creationId xmlns:a16="http://schemas.microsoft.com/office/drawing/2014/main" id="{F9F74486-B6BB-4392-A138-BD80D5B754CA}"/>
              </a:ext>
            </a:extLst>
          </p:cNvPr>
          <p:cNvPicPr>
            <a:picLocks noChangeAspect="1"/>
          </p:cNvPicPr>
          <p:nvPr/>
        </p:nvPicPr>
        <p:blipFill>
          <a:blip r:embed="rId9"/>
          <a:stretch>
            <a:fillRect/>
          </a:stretch>
        </p:blipFill>
        <p:spPr>
          <a:xfrm>
            <a:off x="9310754" y="2988648"/>
            <a:ext cx="2512479" cy="1564374"/>
          </a:xfrm>
          <a:prstGeom prst="rect">
            <a:avLst/>
          </a:prstGeom>
        </p:spPr>
      </p:pic>
      <p:pic>
        <p:nvPicPr>
          <p:cNvPr id="193" name="图片 192">
            <a:extLst>
              <a:ext uri="{FF2B5EF4-FFF2-40B4-BE49-F238E27FC236}">
                <a16:creationId xmlns:a16="http://schemas.microsoft.com/office/drawing/2014/main" id="{406AC5D1-08EF-438B-BD6B-534F49ADB25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6755" y="202632"/>
            <a:ext cx="326123" cy="326123"/>
          </a:xfrm>
          <a:prstGeom prst="rect">
            <a:avLst/>
          </a:prstGeom>
        </p:spPr>
      </p:pic>
      <p:pic>
        <p:nvPicPr>
          <p:cNvPr id="182" name="图片 181">
            <a:extLst>
              <a:ext uri="{FF2B5EF4-FFF2-40B4-BE49-F238E27FC236}">
                <a16:creationId xmlns:a16="http://schemas.microsoft.com/office/drawing/2014/main" id="{76C07AC0-AF16-44F2-AA34-8D14F3B2D39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89288" y="2831514"/>
            <a:ext cx="333945" cy="333945"/>
          </a:xfrm>
          <a:prstGeom prst="rect">
            <a:avLst/>
          </a:prstGeom>
        </p:spPr>
      </p:pic>
      <p:sp>
        <p:nvSpPr>
          <p:cNvPr id="194" name="文本框 193">
            <a:extLst>
              <a:ext uri="{FF2B5EF4-FFF2-40B4-BE49-F238E27FC236}">
                <a16:creationId xmlns:a16="http://schemas.microsoft.com/office/drawing/2014/main" id="{12E778C9-62A8-4980-A5BB-6D23A0353F3D}"/>
              </a:ext>
            </a:extLst>
          </p:cNvPr>
          <p:cNvSpPr txBox="1"/>
          <p:nvPr/>
        </p:nvSpPr>
        <p:spPr>
          <a:xfrm>
            <a:off x="10038435" y="4553022"/>
            <a:ext cx="83820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U-Net</a:t>
            </a:r>
            <a:endParaRPr lang="zh-CN" altLang="en-US" dirty="0">
              <a:latin typeface="Times New Roman" panose="02020603050405020304" pitchFamily="18" charset="0"/>
              <a:cs typeface="Times New Roman" panose="02020603050405020304" pitchFamily="18" charset="0"/>
            </a:endParaRPr>
          </a:p>
        </p:txBody>
      </p:sp>
      <p:sp>
        <p:nvSpPr>
          <p:cNvPr id="195" name="文本框 194">
            <a:extLst>
              <a:ext uri="{FF2B5EF4-FFF2-40B4-BE49-F238E27FC236}">
                <a16:creationId xmlns:a16="http://schemas.microsoft.com/office/drawing/2014/main" id="{62C28F9D-E40B-4DB2-8307-66AC15433912}"/>
              </a:ext>
            </a:extLst>
          </p:cNvPr>
          <p:cNvSpPr txBox="1"/>
          <p:nvPr/>
        </p:nvSpPr>
        <p:spPr>
          <a:xfrm>
            <a:off x="9212919" y="149672"/>
            <a:ext cx="582988" cy="276999"/>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推理</a:t>
            </a:r>
          </a:p>
        </p:txBody>
      </p:sp>
      <p:sp>
        <p:nvSpPr>
          <p:cNvPr id="196" name="文本框 195">
            <a:extLst>
              <a:ext uri="{FF2B5EF4-FFF2-40B4-BE49-F238E27FC236}">
                <a16:creationId xmlns:a16="http://schemas.microsoft.com/office/drawing/2014/main" id="{1B8A511A-BF3E-4CBB-B0C6-6911F7DC46DC}"/>
              </a:ext>
            </a:extLst>
          </p:cNvPr>
          <p:cNvSpPr txBox="1"/>
          <p:nvPr/>
        </p:nvSpPr>
        <p:spPr>
          <a:xfrm>
            <a:off x="8623910" y="2739711"/>
            <a:ext cx="582988" cy="276999"/>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训练</a:t>
            </a:r>
          </a:p>
        </p:txBody>
      </p:sp>
      <p:sp>
        <p:nvSpPr>
          <p:cNvPr id="197" name="箭头: 右 196">
            <a:extLst>
              <a:ext uri="{FF2B5EF4-FFF2-40B4-BE49-F238E27FC236}">
                <a16:creationId xmlns:a16="http://schemas.microsoft.com/office/drawing/2014/main" id="{2B85DE24-CFEF-4C62-B23F-C301C101596F}"/>
              </a:ext>
            </a:extLst>
          </p:cNvPr>
          <p:cNvSpPr/>
          <p:nvPr/>
        </p:nvSpPr>
        <p:spPr>
          <a:xfrm rot="10800000">
            <a:off x="8754775" y="3097489"/>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98" name="箭头: 右 197">
            <a:extLst>
              <a:ext uri="{FF2B5EF4-FFF2-40B4-BE49-F238E27FC236}">
                <a16:creationId xmlns:a16="http://schemas.microsoft.com/office/drawing/2014/main" id="{EC5BE60B-7970-4BBA-AA40-20BB527BDB3D}"/>
              </a:ext>
            </a:extLst>
          </p:cNvPr>
          <p:cNvSpPr/>
          <p:nvPr/>
        </p:nvSpPr>
        <p:spPr>
          <a:xfrm rot="10800000">
            <a:off x="8765289" y="358890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99" name="箭头: 右 198">
            <a:extLst>
              <a:ext uri="{FF2B5EF4-FFF2-40B4-BE49-F238E27FC236}">
                <a16:creationId xmlns:a16="http://schemas.microsoft.com/office/drawing/2014/main" id="{928C1922-440F-4762-BBD8-95256E446C2F}"/>
              </a:ext>
            </a:extLst>
          </p:cNvPr>
          <p:cNvSpPr/>
          <p:nvPr/>
        </p:nvSpPr>
        <p:spPr>
          <a:xfrm rot="10800000">
            <a:off x="8765289" y="4104368"/>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201" name="图片 200">
            <a:extLst>
              <a:ext uri="{FF2B5EF4-FFF2-40B4-BE49-F238E27FC236}">
                <a16:creationId xmlns:a16="http://schemas.microsoft.com/office/drawing/2014/main" id="{B173AAAF-CCF9-4069-825B-4D91E75F076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7317" y="2959800"/>
            <a:ext cx="478545" cy="478545"/>
          </a:xfrm>
          <a:prstGeom prst="rect">
            <a:avLst/>
          </a:prstGeom>
        </p:spPr>
      </p:pic>
      <p:pic>
        <p:nvPicPr>
          <p:cNvPr id="202" name="图片 201">
            <a:extLst>
              <a:ext uri="{FF2B5EF4-FFF2-40B4-BE49-F238E27FC236}">
                <a16:creationId xmlns:a16="http://schemas.microsoft.com/office/drawing/2014/main" id="{7189B5E3-B52A-424D-8674-A8C81BA52D0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48227" y="3485405"/>
            <a:ext cx="478545" cy="478545"/>
          </a:xfrm>
          <a:prstGeom prst="rect">
            <a:avLst/>
          </a:prstGeom>
        </p:spPr>
      </p:pic>
      <p:pic>
        <p:nvPicPr>
          <p:cNvPr id="203" name="图片 202">
            <a:extLst>
              <a:ext uri="{FF2B5EF4-FFF2-40B4-BE49-F238E27FC236}">
                <a16:creationId xmlns:a16="http://schemas.microsoft.com/office/drawing/2014/main" id="{4A714382-BCDB-4FEC-AB74-D10D72A814F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75107" y="3963950"/>
            <a:ext cx="478545" cy="478545"/>
          </a:xfrm>
          <a:prstGeom prst="rect">
            <a:avLst/>
          </a:prstGeom>
        </p:spPr>
      </p:pic>
      <p:sp>
        <p:nvSpPr>
          <p:cNvPr id="207" name="文本框 206">
            <a:extLst>
              <a:ext uri="{FF2B5EF4-FFF2-40B4-BE49-F238E27FC236}">
                <a16:creationId xmlns:a16="http://schemas.microsoft.com/office/drawing/2014/main" id="{808C928D-03FA-42CD-82EB-CA22D156579E}"/>
              </a:ext>
            </a:extLst>
          </p:cNvPr>
          <p:cNvSpPr txBox="1"/>
          <p:nvPr/>
        </p:nvSpPr>
        <p:spPr>
          <a:xfrm>
            <a:off x="6526848" y="3085416"/>
            <a:ext cx="1824328"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1</a:t>
            </a:r>
            <a:r>
              <a:rPr lang="zh-CN" altLang="en-US" dirty="0"/>
              <a:t>预训练模型</a:t>
            </a:r>
          </a:p>
        </p:txBody>
      </p:sp>
      <p:sp>
        <p:nvSpPr>
          <p:cNvPr id="208" name="文本框 207">
            <a:extLst>
              <a:ext uri="{FF2B5EF4-FFF2-40B4-BE49-F238E27FC236}">
                <a16:creationId xmlns:a16="http://schemas.microsoft.com/office/drawing/2014/main" id="{60F3BB09-8DBE-4690-A0A6-D40C246D9CF3}"/>
              </a:ext>
            </a:extLst>
          </p:cNvPr>
          <p:cNvSpPr txBox="1"/>
          <p:nvPr/>
        </p:nvSpPr>
        <p:spPr>
          <a:xfrm>
            <a:off x="6536493" y="3568188"/>
            <a:ext cx="160102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生成数据集预训练模型</a:t>
            </a:r>
          </a:p>
        </p:txBody>
      </p:sp>
      <p:sp>
        <p:nvSpPr>
          <p:cNvPr id="209" name="文本框 208">
            <a:extLst>
              <a:ext uri="{FF2B5EF4-FFF2-40B4-BE49-F238E27FC236}">
                <a16:creationId xmlns:a16="http://schemas.microsoft.com/office/drawing/2014/main" id="{B1E8F578-E720-477B-800B-0EBE4997E547}"/>
              </a:ext>
            </a:extLst>
          </p:cNvPr>
          <p:cNvSpPr txBox="1"/>
          <p:nvPr/>
        </p:nvSpPr>
        <p:spPr>
          <a:xfrm>
            <a:off x="6557924" y="4046726"/>
            <a:ext cx="160102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混合数据集预训练模型</a:t>
            </a:r>
          </a:p>
        </p:txBody>
      </p:sp>
      <p:pic>
        <p:nvPicPr>
          <p:cNvPr id="211" name="图片 210">
            <a:extLst>
              <a:ext uri="{FF2B5EF4-FFF2-40B4-BE49-F238E27FC236}">
                <a16:creationId xmlns:a16="http://schemas.microsoft.com/office/drawing/2014/main" id="{63A46923-9A45-43EF-B8C4-0487458119DF}"/>
              </a:ext>
            </a:extLst>
          </p:cNvPr>
          <p:cNvPicPr>
            <a:picLocks noChangeAspect="1"/>
          </p:cNvPicPr>
          <p:nvPr/>
        </p:nvPicPr>
        <p:blipFill>
          <a:blip r:embed="rId9"/>
          <a:stretch>
            <a:fillRect/>
          </a:stretch>
        </p:blipFill>
        <p:spPr>
          <a:xfrm>
            <a:off x="3625437" y="4691123"/>
            <a:ext cx="2512479" cy="1564374"/>
          </a:xfrm>
          <a:prstGeom prst="rect">
            <a:avLst/>
          </a:prstGeom>
        </p:spPr>
      </p:pic>
      <p:sp>
        <p:nvSpPr>
          <p:cNvPr id="212" name="文本框 211">
            <a:extLst>
              <a:ext uri="{FF2B5EF4-FFF2-40B4-BE49-F238E27FC236}">
                <a16:creationId xmlns:a16="http://schemas.microsoft.com/office/drawing/2014/main" id="{4756D44E-2C23-41ED-9C33-F6946DC38944}"/>
              </a:ext>
            </a:extLst>
          </p:cNvPr>
          <p:cNvSpPr txBox="1"/>
          <p:nvPr/>
        </p:nvSpPr>
        <p:spPr>
          <a:xfrm>
            <a:off x="4325019" y="6245876"/>
            <a:ext cx="83820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U-Net</a:t>
            </a:r>
            <a:endParaRPr lang="zh-CN" altLang="en-US" dirty="0">
              <a:latin typeface="Times New Roman" panose="02020603050405020304" pitchFamily="18" charset="0"/>
              <a:cs typeface="Times New Roman" panose="02020603050405020304" pitchFamily="18" charset="0"/>
            </a:endParaRPr>
          </a:p>
        </p:txBody>
      </p:sp>
      <p:pic>
        <p:nvPicPr>
          <p:cNvPr id="213" name="图片 212">
            <a:extLst>
              <a:ext uri="{FF2B5EF4-FFF2-40B4-BE49-F238E27FC236}">
                <a16:creationId xmlns:a16="http://schemas.microsoft.com/office/drawing/2014/main" id="{A2DF6148-FF8E-4C70-ACA4-A254797626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2328" y="4553794"/>
            <a:ext cx="326123" cy="326123"/>
          </a:xfrm>
          <a:prstGeom prst="rect">
            <a:avLst/>
          </a:prstGeom>
        </p:spPr>
      </p:pic>
      <p:sp>
        <p:nvSpPr>
          <p:cNvPr id="214" name="箭头: 右 213">
            <a:extLst>
              <a:ext uri="{FF2B5EF4-FFF2-40B4-BE49-F238E27FC236}">
                <a16:creationId xmlns:a16="http://schemas.microsoft.com/office/drawing/2014/main" id="{EA1B5D61-9ED8-430B-A1F1-8EF170D88FCA}"/>
              </a:ext>
            </a:extLst>
          </p:cNvPr>
          <p:cNvSpPr/>
          <p:nvPr/>
        </p:nvSpPr>
        <p:spPr>
          <a:xfrm rot="5400000">
            <a:off x="4560958" y="3783713"/>
            <a:ext cx="387339" cy="122431"/>
          </a:xfrm>
          <a:prstGeom prst="rightArrow">
            <a:avLst/>
          </a:prstGeom>
          <a:gradFill flip="none" rotWithShape="1">
            <a:gsLst>
              <a:gs pos="0">
                <a:srgbClr val="AFD1A0"/>
              </a:gs>
              <a:gs pos="100000">
                <a:srgbClr val="AE99D7"/>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15" name="箭头: 右 214">
            <a:extLst>
              <a:ext uri="{FF2B5EF4-FFF2-40B4-BE49-F238E27FC236}">
                <a16:creationId xmlns:a16="http://schemas.microsoft.com/office/drawing/2014/main" id="{E5A4F728-BA4A-4C11-BE54-0D3CCDDEFCBA}"/>
              </a:ext>
            </a:extLst>
          </p:cNvPr>
          <p:cNvSpPr/>
          <p:nvPr/>
        </p:nvSpPr>
        <p:spPr>
          <a:xfrm rot="10800000">
            <a:off x="6194889" y="4508243"/>
            <a:ext cx="387339" cy="122431"/>
          </a:xfrm>
          <a:prstGeom prst="rightArrow">
            <a:avLst/>
          </a:prstGeom>
          <a:gradFill flip="none" rotWithShape="1">
            <a:gsLst>
              <a:gs pos="0">
                <a:schemeClr val="accent4">
                  <a:lumMod val="60000"/>
                  <a:lumOff val="40000"/>
                </a:schemeClr>
              </a:gs>
              <a:gs pos="100000">
                <a:srgbClr val="AE99D7"/>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16" name="文本框 215">
            <a:extLst>
              <a:ext uri="{FF2B5EF4-FFF2-40B4-BE49-F238E27FC236}">
                <a16:creationId xmlns:a16="http://schemas.microsoft.com/office/drawing/2014/main" id="{18CA493C-7BD8-410F-80EE-46C514D25DC7}"/>
              </a:ext>
            </a:extLst>
          </p:cNvPr>
          <p:cNvSpPr txBox="1"/>
          <p:nvPr/>
        </p:nvSpPr>
        <p:spPr>
          <a:xfrm>
            <a:off x="7576117" y="4583800"/>
            <a:ext cx="1282133" cy="276999"/>
          </a:xfrm>
          <a:prstGeom prst="rect">
            <a:avLst/>
          </a:prstGeom>
          <a:noFill/>
        </p:spPr>
        <p:txBody>
          <a:bodyPr wrap="square" rtlCol="0">
            <a:spAutoFit/>
          </a:bodyPr>
          <a:lstStyle/>
          <a:p>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U-Net</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训练模型</a:t>
            </a:r>
          </a:p>
        </p:txBody>
      </p:sp>
      <p:sp>
        <p:nvSpPr>
          <p:cNvPr id="217" name="文本框 216">
            <a:extLst>
              <a:ext uri="{FF2B5EF4-FFF2-40B4-BE49-F238E27FC236}">
                <a16:creationId xmlns:a16="http://schemas.microsoft.com/office/drawing/2014/main" id="{309FD013-96B3-4CD7-85D9-28A08B835242}"/>
              </a:ext>
            </a:extLst>
          </p:cNvPr>
          <p:cNvSpPr txBox="1"/>
          <p:nvPr/>
        </p:nvSpPr>
        <p:spPr>
          <a:xfrm>
            <a:off x="3184555" y="6496924"/>
            <a:ext cx="1759406" cy="276999"/>
          </a:xfrm>
          <a:prstGeom prst="rect">
            <a:avLst/>
          </a:prstGeom>
          <a:noFill/>
        </p:spPr>
        <p:txBody>
          <a:bodyPr wrap="square" rtlCol="0">
            <a:spAutoFit/>
          </a:bodyPr>
          <a:lstStyle/>
          <a:p>
            <a:r>
              <a:rPr lang="en-US" altLang="zh-CN" sz="1200" b="1">
                <a:latin typeface="Times New Roman" panose="02020603050405020304" pitchFamily="18" charset="0"/>
                <a:ea typeface="宋体" panose="02010600030101010101" pitchFamily="2" charset="-122"/>
                <a:cs typeface="Times New Roman" panose="02020603050405020304" pitchFamily="18" charset="0"/>
              </a:rPr>
              <a:t>U-Net</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推理</a:t>
            </a: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Mask</a:t>
            </a:r>
            <a:endParaRPr lang="zh-CN" altLang="en-US" sz="1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8" name="箭头: 右 217">
            <a:extLst>
              <a:ext uri="{FF2B5EF4-FFF2-40B4-BE49-F238E27FC236}">
                <a16:creationId xmlns:a16="http://schemas.microsoft.com/office/drawing/2014/main" id="{859C0EFA-413A-4BD7-B2EC-E1C339D14ABE}"/>
              </a:ext>
            </a:extLst>
          </p:cNvPr>
          <p:cNvSpPr/>
          <p:nvPr/>
        </p:nvSpPr>
        <p:spPr>
          <a:xfrm rot="10800000">
            <a:off x="3115163" y="4491710"/>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19" name="箭头: 右 218">
            <a:extLst>
              <a:ext uri="{FF2B5EF4-FFF2-40B4-BE49-F238E27FC236}">
                <a16:creationId xmlns:a16="http://schemas.microsoft.com/office/drawing/2014/main" id="{6D615AC1-3F59-46B1-AE8C-D0848C74CDB4}"/>
              </a:ext>
            </a:extLst>
          </p:cNvPr>
          <p:cNvSpPr/>
          <p:nvPr/>
        </p:nvSpPr>
        <p:spPr>
          <a:xfrm rot="10800000">
            <a:off x="3118740" y="528041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20" name="箭头: 右 219">
            <a:extLst>
              <a:ext uri="{FF2B5EF4-FFF2-40B4-BE49-F238E27FC236}">
                <a16:creationId xmlns:a16="http://schemas.microsoft.com/office/drawing/2014/main" id="{2AF56801-74C8-4196-90DA-0710765F9056}"/>
              </a:ext>
            </a:extLst>
          </p:cNvPr>
          <p:cNvSpPr/>
          <p:nvPr/>
        </p:nvSpPr>
        <p:spPr>
          <a:xfrm rot="10800000">
            <a:off x="3156261" y="6146623"/>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221" name="图片 220">
            <a:extLst>
              <a:ext uri="{FF2B5EF4-FFF2-40B4-BE49-F238E27FC236}">
                <a16:creationId xmlns:a16="http://schemas.microsoft.com/office/drawing/2014/main" id="{528931F0-0821-4575-B06B-9F11BB1061AB}"/>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716882" y="4230234"/>
            <a:ext cx="662090" cy="478624"/>
          </a:xfrm>
          <a:prstGeom prst="rect">
            <a:avLst/>
          </a:prstGeom>
        </p:spPr>
      </p:pic>
      <p:pic>
        <p:nvPicPr>
          <p:cNvPr id="222" name="图片 221">
            <a:extLst>
              <a:ext uri="{FF2B5EF4-FFF2-40B4-BE49-F238E27FC236}">
                <a16:creationId xmlns:a16="http://schemas.microsoft.com/office/drawing/2014/main" id="{9431982C-065B-4FEB-AA56-750E71C4A8B4}"/>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861662" y="4302368"/>
            <a:ext cx="662090" cy="478624"/>
          </a:xfrm>
          <a:prstGeom prst="rect">
            <a:avLst/>
          </a:prstGeom>
        </p:spPr>
      </p:pic>
      <p:pic>
        <p:nvPicPr>
          <p:cNvPr id="223" name="图片 222">
            <a:extLst>
              <a:ext uri="{FF2B5EF4-FFF2-40B4-BE49-F238E27FC236}">
                <a16:creationId xmlns:a16="http://schemas.microsoft.com/office/drawing/2014/main" id="{6CBA0B65-A258-44DC-8ACC-45327313334E}"/>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2006442" y="4374502"/>
            <a:ext cx="662090" cy="478624"/>
          </a:xfrm>
          <a:prstGeom prst="rect">
            <a:avLst/>
          </a:prstGeom>
        </p:spPr>
      </p:pic>
      <p:sp>
        <p:nvSpPr>
          <p:cNvPr id="224" name="文本框 223">
            <a:extLst>
              <a:ext uri="{FF2B5EF4-FFF2-40B4-BE49-F238E27FC236}">
                <a16:creationId xmlns:a16="http://schemas.microsoft.com/office/drawing/2014/main" id="{F8144CA2-5F67-4611-9638-24F668547EF2}"/>
              </a:ext>
            </a:extLst>
          </p:cNvPr>
          <p:cNvSpPr txBox="1"/>
          <p:nvPr/>
        </p:nvSpPr>
        <p:spPr>
          <a:xfrm>
            <a:off x="465346" y="4220581"/>
            <a:ext cx="1273275"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临床数据集</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pic>
        <p:nvPicPr>
          <p:cNvPr id="225" name="图片 224">
            <a:extLst>
              <a:ext uri="{FF2B5EF4-FFF2-40B4-BE49-F238E27FC236}">
                <a16:creationId xmlns:a16="http://schemas.microsoft.com/office/drawing/2014/main" id="{66C7D543-422B-47A5-910E-46365593C433}"/>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752692" y="5066682"/>
            <a:ext cx="662090" cy="478624"/>
          </a:xfrm>
          <a:prstGeom prst="rect">
            <a:avLst/>
          </a:prstGeom>
        </p:spPr>
      </p:pic>
      <p:pic>
        <p:nvPicPr>
          <p:cNvPr id="226" name="图片 225">
            <a:extLst>
              <a:ext uri="{FF2B5EF4-FFF2-40B4-BE49-F238E27FC236}">
                <a16:creationId xmlns:a16="http://schemas.microsoft.com/office/drawing/2014/main" id="{F0A7DF4E-89C0-46EE-A1F8-7266103B0E84}"/>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897472" y="5138816"/>
            <a:ext cx="662090" cy="478624"/>
          </a:xfrm>
          <a:prstGeom prst="rect">
            <a:avLst/>
          </a:prstGeom>
        </p:spPr>
      </p:pic>
      <p:pic>
        <p:nvPicPr>
          <p:cNvPr id="227" name="图片 226">
            <a:extLst>
              <a:ext uri="{FF2B5EF4-FFF2-40B4-BE49-F238E27FC236}">
                <a16:creationId xmlns:a16="http://schemas.microsoft.com/office/drawing/2014/main" id="{D6108C09-84BE-4B62-A226-7CBBF7A73AA7}"/>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2042252" y="5210950"/>
            <a:ext cx="662090" cy="478624"/>
          </a:xfrm>
          <a:prstGeom prst="rect">
            <a:avLst/>
          </a:prstGeom>
        </p:spPr>
      </p:pic>
      <p:sp>
        <p:nvSpPr>
          <p:cNvPr id="228" name="文本框 227">
            <a:extLst>
              <a:ext uri="{FF2B5EF4-FFF2-40B4-BE49-F238E27FC236}">
                <a16:creationId xmlns:a16="http://schemas.microsoft.com/office/drawing/2014/main" id="{596D8D79-449E-46E9-823D-2C9FA1117043}"/>
              </a:ext>
            </a:extLst>
          </p:cNvPr>
          <p:cNvSpPr txBox="1"/>
          <p:nvPr/>
        </p:nvSpPr>
        <p:spPr>
          <a:xfrm>
            <a:off x="501157" y="5057029"/>
            <a:ext cx="1205366"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生成数据集模型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pic>
        <p:nvPicPr>
          <p:cNvPr id="229" name="图片 228">
            <a:extLst>
              <a:ext uri="{FF2B5EF4-FFF2-40B4-BE49-F238E27FC236}">
                <a16:creationId xmlns:a16="http://schemas.microsoft.com/office/drawing/2014/main" id="{4F2845CD-BF10-4FDA-B77F-ED619D9D3CE4}"/>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772117" y="5919885"/>
            <a:ext cx="662090" cy="478624"/>
          </a:xfrm>
          <a:prstGeom prst="rect">
            <a:avLst/>
          </a:prstGeom>
        </p:spPr>
      </p:pic>
      <p:pic>
        <p:nvPicPr>
          <p:cNvPr id="230" name="图片 229">
            <a:extLst>
              <a:ext uri="{FF2B5EF4-FFF2-40B4-BE49-F238E27FC236}">
                <a16:creationId xmlns:a16="http://schemas.microsoft.com/office/drawing/2014/main" id="{A548997B-218C-4304-9D55-E4890BB0F86E}"/>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916897" y="5992019"/>
            <a:ext cx="662090" cy="478624"/>
          </a:xfrm>
          <a:prstGeom prst="rect">
            <a:avLst/>
          </a:prstGeom>
        </p:spPr>
      </p:pic>
      <p:pic>
        <p:nvPicPr>
          <p:cNvPr id="231" name="图片 230">
            <a:extLst>
              <a:ext uri="{FF2B5EF4-FFF2-40B4-BE49-F238E27FC236}">
                <a16:creationId xmlns:a16="http://schemas.microsoft.com/office/drawing/2014/main" id="{3CCDAC9D-5AB4-400D-9863-C327CA0BC085}"/>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2061677" y="6064153"/>
            <a:ext cx="662090" cy="478624"/>
          </a:xfrm>
          <a:prstGeom prst="rect">
            <a:avLst/>
          </a:prstGeom>
        </p:spPr>
      </p:pic>
      <p:sp>
        <p:nvSpPr>
          <p:cNvPr id="232" name="文本框 231">
            <a:extLst>
              <a:ext uri="{FF2B5EF4-FFF2-40B4-BE49-F238E27FC236}">
                <a16:creationId xmlns:a16="http://schemas.microsoft.com/office/drawing/2014/main" id="{1E65F18D-7C08-48CD-9BBF-5C9E0B773FB3}"/>
              </a:ext>
            </a:extLst>
          </p:cNvPr>
          <p:cNvSpPr txBox="1"/>
          <p:nvPr/>
        </p:nvSpPr>
        <p:spPr>
          <a:xfrm>
            <a:off x="520582" y="5910232"/>
            <a:ext cx="1205366"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混合数据集模型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sp>
        <p:nvSpPr>
          <p:cNvPr id="234" name="箭头: 右 233">
            <a:extLst>
              <a:ext uri="{FF2B5EF4-FFF2-40B4-BE49-F238E27FC236}">
                <a16:creationId xmlns:a16="http://schemas.microsoft.com/office/drawing/2014/main" id="{2441B362-1379-4E88-BED0-D5E4C673B762}"/>
              </a:ext>
            </a:extLst>
          </p:cNvPr>
          <p:cNvSpPr/>
          <p:nvPr/>
        </p:nvSpPr>
        <p:spPr>
          <a:xfrm>
            <a:off x="6204467" y="6283391"/>
            <a:ext cx="387339" cy="122431"/>
          </a:xfrm>
          <a:prstGeom prst="rightArrow">
            <a:avLst/>
          </a:prstGeom>
          <a:gradFill flip="none" rotWithShape="1">
            <a:gsLst>
              <a:gs pos="0">
                <a:srgbClr val="AE99D7"/>
              </a:gs>
              <a:gs pos="100000">
                <a:srgbClr val="A71717"/>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235" name="图片 234">
            <a:extLst>
              <a:ext uri="{FF2B5EF4-FFF2-40B4-BE49-F238E27FC236}">
                <a16:creationId xmlns:a16="http://schemas.microsoft.com/office/drawing/2014/main" id="{25D3C67C-A0B1-4E8D-AA16-01AF320066F1}"/>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6695752" y="5770159"/>
            <a:ext cx="680693" cy="478624"/>
          </a:xfrm>
          <a:prstGeom prst="rect">
            <a:avLst/>
          </a:prstGeom>
        </p:spPr>
      </p:pic>
      <p:pic>
        <p:nvPicPr>
          <p:cNvPr id="237" name="图片 236">
            <a:extLst>
              <a:ext uri="{FF2B5EF4-FFF2-40B4-BE49-F238E27FC236}">
                <a16:creationId xmlns:a16="http://schemas.microsoft.com/office/drawing/2014/main" id="{912770BE-43EA-4770-B8DC-05A02C440122}"/>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6834932" y="5876117"/>
            <a:ext cx="680693" cy="478624"/>
          </a:xfrm>
          <a:prstGeom prst="rect">
            <a:avLst/>
          </a:prstGeom>
        </p:spPr>
      </p:pic>
      <p:pic>
        <p:nvPicPr>
          <p:cNvPr id="236" name="图片 235">
            <a:extLst>
              <a:ext uri="{FF2B5EF4-FFF2-40B4-BE49-F238E27FC236}">
                <a16:creationId xmlns:a16="http://schemas.microsoft.com/office/drawing/2014/main" id="{AA07CBF4-2246-453D-B7A5-03E947F37C67}"/>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7026797" y="5927198"/>
            <a:ext cx="680693" cy="478624"/>
          </a:xfrm>
          <a:prstGeom prst="rect">
            <a:avLst/>
          </a:prstGeom>
        </p:spPr>
      </p:pic>
      <p:pic>
        <p:nvPicPr>
          <p:cNvPr id="238" name="图片 237">
            <a:extLst>
              <a:ext uri="{FF2B5EF4-FFF2-40B4-BE49-F238E27FC236}">
                <a16:creationId xmlns:a16="http://schemas.microsoft.com/office/drawing/2014/main" id="{E0296B8A-2E7D-45A8-B6A3-A182B00A7AA9}"/>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8174557" y="5127355"/>
            <a:ext cx="662090" cy="478624"/>
          </a:xfrm>
          <a:prstGeom prst="rect">
            <a:avLst/>
          </a:prstGeom>
        </p:spPr>
      </p:pic>
      <p:pic>
        <p:nvPicPr>
          <p:cNvPr id="239" name="图片 238">
            <a:extLst>
              <a:ext uri="{FF2B5EF4-FFF2-40B4-BE49-F238E27FC236}">
                <a16:creationId xmlns:a16="http://schemas.microsoft.com/office/drawing/2014/main" id="{1EBA5BFE-D179-4B9F-A8F3-CB5D8E2BEF5C}"/>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8313737" y="5233313"/>
            <a:ext cx="662090" cy="478624"/>
          </a:xfrm>
          <a:prstGeom prst="rect">
            <a:avLst/>
          </a:prstGeom>
        </p:spPr>
      </p:pic>
      <p:pic>
        <p:nvPicPr>
          <p:cNvPr id="240" name="图片 239">
            <a:extLst>
              <a:ext uri="{FF2B5EF4-FFF2-40B4-BE49-F238E27FC236}">
                <a16:creationId xmlns:a16="http://schemas.microsoft.com/office/drawing/2014/main" id="{AE9A28D4-F4AE-45EC-95A0-5CDB16F0D6F6}"/>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8505602" y="5284394"/>
            <a:ext cx="662090" cy="478624"/>
          </a:xfrm>
          <a:prstGeom prst="rect">
            <a:avLst/>
          </a:prstGeom>
        </p:spPr>
      </p:pic>
      <p:pic>
        <p:nvPicPr>
          <p:cNvPr id="244" name="图片 243">
            <a:extLst>
              <a:ext uri="{FF2B5EF4-FFF2-40B4-BE49-F238E27FC236}">
                <a16:creationId xmlns:a16="http://schemas.microsoft.com/office/drawing/2014/main" id="{54ECBF9D-1CAA-4A03-89B0-1CC29A004E7D}"/>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590530" y="5135510"/>
            <a:ext cx="662090" cy="478624"/>
          </a:xfrm>
          <a:prstGeom prst="rect">
            <a:avLst/>
          </a:prstGeom>
        </p:spPr>
      </p:pic>
      <p:pic>
        <p:nvPicPr>
          <p:cNvPr id="245" name="图片 244">
            <a:extLst>
              <a:ext uri="{FF2B5EF4-FFF2-40B4-BE49-F238E27FC236}">
                <a16:creationId xmlns:a16="http://schemas.microsoft.com/office/drawing/2014/main" id="{B7A29F1D-694C-42A0-AB86-7D1275D960C9}"/>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729710" y="5241468"/>
            <a:ext cx="662090" cy="478624"/>
          </a:xfrm>
          <a:prstGeom prst="rect">
            <a:avLst/>
          </a:prstGeom>
        </p:spPr>
      </p:pic>
      <p:pic>
        <p:nvPicPr>
          <p:cNvPr id="246" name="图片 245">
            <a:extLst>
              <a:ext uri="{FF2B5EF4-FFF2-40B4-BE49-F238E27FC236}">
                <a16:creationId xmlns:a16="http://schemas.microsoft.com/office/drawing/2014/main" id="{9A46C6F7-32A1-4BEC-AF8F-8DC1E49F9E26}"/>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921575" y="5292549"/>
            <a:ext cx="662090" cy="478624"/>
          </a:xfrm>
          <a:prstGeom prst="rect">
            <a:avLst/>
          </a:prstGeom>
        </p:spPr>
      </p:pic>
      <p:sp>
        <p:nvSpPr>
          <p:cNvPr id="251" name="文本框 250">
            <a:extLst>
              <a:ext uri="{FF2B5EF4-FFF2-40B4-BE49-F238E27FC236}">
                <a16:creationId xmlns:a16="http://schemas.microsoft.com/office/drawing/2014/main" id="{BB250D8D-2655-4E10-8205-BB3C4A91BFBB}"/>
              </a:ext>
            </a:extLst>
          </p:cNvPr>
          <p:cNvSpPr txBox="1"/>
          <p:nvPr/>
        </p:nvSpPr>
        <p:spPr>
          <a:xfrm>
            <a:off x="6617933" y="6470766"/>
            <a:ext cx="1428274"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测试数据真实</a:t>
            </a:r>
            <a:r>
              <a:rPr lang="en-US" altLang="zh-CN" dirty="0">
                <a:latin typeface="Times New Roman" panose="02020603050405020304" pitchFamily="18" charset="0"/>
                <a:cs typeface="Times New Roman" panose="02020603050405020304" pitchFamily="18" charset="0"/>
              </a:rPr>
              <a:t>Mask</a:t>
            </a:r>
            <a:endParaRPr lang="zh-CN" altLang="en-US" dirty="0">
              <a:latin typeface="Times New Roman" panose="02020603050405020304" pitchFamily="18" charset="0"/>
              <a:cs typeface="Times New Roman" panose="02020603050405020304" pitchFamily="18" charset="0"/>
            </a:endParaRPr>
          </a:p>
        </p:txBody>
      </p:sp>
      <p:sp>
        <p:nvSpPr>
          <p:cNvPr id="252" name="文本框 251">
            <a:extLst>
              <a:ext uri="{FF2B5EF4-FFF2-40B4-BE49-F238E27FC236}">
                <a16:creationId xmlns:a16="http://schemas.microsoft.com/office/drawing/2014/main" id="{AADC8DA0-3279-4B0C-A0F7-F3F4D51E5F02}"/>
              </a:ext>
            </a:extLst>
          </p:cNvPr>
          <p:cNvSpPr txBox="1"/>
          <p:nvPr/>
        </p:nvSpPr>
        <p:spPr>
          <a:xfrm>
            <a:off x="2641204" y="411770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253" name="文本框 252">
            <a:extLst>
              <a:ext uri="{FF2B5EF4-FFF2-40B4-BE49-F238E27FC236}">
                <a16:creationId xmlns:a16="http://schemas.microsoft.com/office/drawing/2014/main" id="{1C59897C-9A08-4CF2-A2F9-B3BAFCB0B627}"/>
              </a:ext>
            </a:extLst>
          </p:cNvPr>
          <p:cNvSpPr txBox="1"/>
          <p:nvPr/>
        </p:nvSpPr>
        <p:spPr>
          <a:xfrm>
            <a:off x="2637016" y="494646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254" name="文本框 253">
            <a:extLst>
              <a:ext uri="{FF2B5EF4-FFF2-40B4-BE49-F238E27FC236}">
                <a16:creationId xmlns:a16="http://schemas.microsoft.com/office/drawing/2014/main" id="{AA118971-DCE6-443E-B538-EFA80BE63209}"/>
              </a:ext>
            </a:extLst>
          </p:cNvPr>
          <p:cNvSpPr txBox="1"/>
          <p:nvPr/>
        </p:nvSpPr>
        <p:spPr>
          <a:xfrm>
            <a:off x="2657991" y="5777201"/>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pic>
        <p:nvPicPr>
          <p:cNvPr id="258" name="图片 257">
            <a:extLst>
              <a:ext uri="{FF2B5EF4-FFF2-40B4-BE49-F238E27FC236}">
                <a16:creationId xmlns:a16="http://schemas.microsoft.com/office/drawing/2014/main" id="{FEF32135-FD7F-46D3-B92C-F8FADA4DCBEB}"/>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978920" y="5127355"/>
            <a:ext cx="662090" cy="478624"/>
          </a:xfrm>
          <a:prstGeom prst="rect">
            <a:avLst/>
          </a:prstGeom>
        </p:spPr>
      </p:pic>
      <p:pic>
        <p:nvPicPr>
          <p:cNvPr id="259" name="图片 258">
            <a:extLst>
              <a:ext uri="{FF2B5EF4-FFF2-40B4-BE49-F238E27FC236}">
                <a16:creationId xmlns:a16="http://schemas.microsoft.com/office/drawing/2014/main" id="{8DAF3C65-3C94-46AF-B251-163993BAA790}"/>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1118100" y="5233313"/>
            <a:ext cx="662090" cy="478624"/>
          </a:xfrm>
          <a:prstGeom prst="rect">
            <a:avLst/>
          </a:prstGeom>
        </p:spPr>
      </p:pic>
      <p:pic>
        <p:nvPicPr>
          <p:cNvPr id="260" name="图片 259">
            <a:extLst>
              <a:ext uri="{FF2B5EF4-FFF2-40B4-BE49-F238E27FC236}">
                <a16:creationId xmlns:a16="http://schemas.microsoft.com/office/drawing/2014/main" id="{19A19711-C63F-4C5E-A71B-3019B800B16E}"/>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1309965" y="5284394"/>
            <a:ext cx="662090" cy="478624"/>
          </a:xfrm>
          <a:prstGeom prst="rect">
            <a:avLst/>
          </a:prstGeom>
        </p:spPr>
      </p:pic>
      <p:cxnSp>
        <p:nvCxnSpPr>
          <p:cNvPr id="264" name="连接符: 肘形 263">
            <a:extLst>
              <a:ext uri="{FF2B5EF4-FFF2-40B4-BE49-F238E27FC236}">
                <a16:creationId xmlns:a16="http://schemas.microsoft.com/office/drawing/2014/main" id="{2D8D96F9-AD8C-45A3-9347-E2201E7BFD3A}"/>
              </a:ext>
            </a:extLst>
          </p:cNvPr>
          <p:cNvCxnSpPr>
            <a:cxnSpLocks/>
            <a:endCxn id="260" idx="2"/>
          </p:cNvCxnSpPr>
          <p:nvPr/>
        </p:nvCxnSpPr>
        <p:spPr>
          <a:xfrm flipV="1">
            <a:off x="7829711" y="5763018"/>
            <a:ext cx="3811299" cy="397154"/>
          </a:xfrm>
          <a:prstGeom prst="bentConnector2">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接箭头连接符 266">
            <a:extLst>
              <a:ext uri="{FF2B5EF4-FFF2-40B4-BE49-F238E27FC236}">
                <a16:creationId xmlns:a16="http://schemas.microsoft.com/office/drawing/2014/main" id="{459C5D05-DF07-41BA-B9A4-E41ABE2EFA3A}"/>
              </a:ext>
            </a:extLst>
          </p:cNvPr>
          <p:cNvCxnSpPr>
            <a:cxnSpLocks/>
          </p:cNvCxnSpPr>
          <p:nvPr/>
        </p:nvCxnSpPr>
        <p:spPr>
          <a:xfrm flipV="1">
            <a:off x="8717439" y="5763018"/>
            <a:ext cx="0" cy="40506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直接箭头连接符 269">
            <a:extLst>
              <a:ext uri="{FF2B5EF4-FFF2-40B4-BE49-F238E27FC236}">
                <a16:creationId xmlns:a16="http://schemas.microsoft.com/office/drawing/2014/main" id="{DDF7EDCD-E802-4704-9BC0-6DE2EC229C68}"/>
              </a:ext>
            </a:extLst>
          </p:cNvPr>
          <p:cNvCxnSpPr>
            <a:cxnSpLocks/>
          </p:cNvCxnSpPr>
          <p:nvPr/>
        </p:nvCxnSpPr>
        <p:spPr>
          <a:xfrm flipV="1">
            <a:off x="10198613" y="5763018"/>
            <a:ext cx="0" cy="40506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2" name="文本框 271">
            <a:extLst>
              <a:ext uri="{FF2B5EF4-FFF2-40B4-BE49-F238E27FC236}">
                <a16:creationId xmlns:a16="http://schemas.microsoft.com/office/drawing/2014/main" id="{95B35489-4414-411F-AFB1-1FDBC191CD70}"/>
              </a:ext>
            </a:extLst>
          </p:cNvPr>
          <p:cNvSpPr txBox="1"/>
          <p:nvPr/>
        </p:nvSpPr>
        <p:spPr>
          <a:xfrm>
            <a:off x="8378207" y="5776835"/>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273" name="文本框 272">
            <a:extLst>
              <a:ext uri="{FF2B5EF4-FFF2-40B4-BE49-F238E27FC236}">
                <a16:creationId xmlns:a16="http://schemas.microsoft.com/office/drawing/2014/main" id="{AA85610C-A332-4371-8C1E-6CF8504A6013}"/>
              </a:ext>
            </a:extLst>
          </p:cNvPr>
          <p:cNvSpPr txBox="1"/>
          <p:nvPr/>
        </p:nvSpPr>
        <p:spPr>
          <a:xfrm>
            <a:off x="9857381" y="578332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274" name="文本框 273">
            <a:extLst>
              <a:ext uri="{FF2B5EF4-FFF2-40B4-BE49-F238E27FC236}">
                <a16:creationId xmlns:a16="http://schemas.microsoft.com/office/drawing/2014/main" id="{8F20BCA7-87D0-4B9D-91C9-30B916DF542A}"/>
              </a:ext>
            </a:extLst>
          </p:cNvPr>
          <p:cNvSpPr txBox="1"/>
          <p:nvPr/>
        </p:nvSpPr>
        <p:spPr>
          <a:xfrm>
            <a:off x="11291205" y="5811319"/>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sp>
        <p:nvSpPr>
          <p:cNvPr id="275" name="文本框 274">
            <a:extLst>
              <a:ext uri="{FF2B5EF4-FFF2-40B4-BE49-F238E27FC236}">
                <a16:creationId xmlns:a16="http://schemas.microsoft.com/office/drawing/2014/main" id="{5383A2C8-DACC-491A-8F9A-6DAAB656B2E2}"/>
              </a:ext>
            </a:extLst>
          </p:cNvPr>
          <p:cNvSpPr txBox="1"/>
          <p:nvPr/>
        </p:nvSpPr>
        <p:spPr>
          <a:xfrm>
            <a:off x="8431473" y="6223936"/>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A</a:t>
            </a:r>
            <a:endParaRPr lang="zh-CN" altLang="en-US" dirty="0">
              <a:latin typeface="Times New Roman" panose="02020603050405020304" pitchFamily="18" charset="0"/>
              <a:cs typeface="Times New Roman" panose="02020603050405020304" pitchFamily="18" charset="0"/>
            </a:endParaRPr>
          </a:p>
        </p:txBody>
      </p:sp>
      <p:sp>
        <p:nvSpPr>
          <p:cNvPr id="276" name="文本框 275">
            <a:extLst>
              <a:ext uri="{FF2B5EF4-FFF2-40B4-BE49-F238E27FC236}">
                <a16:creationId xmlns:a16="http://schemas.microsoft.com/office/drawing/2014/main" id="{25C2C3E6-2B7C-481F-80B4-CB26FA0FD652}"/>
              </a:ext>
            </a:extLst>
          </p:cNvPr>
          <p:cNvSpPr txBox="1"/>
          <p:nvPr/>
        </p:nvSpPr>
        <p:spPr>
          <a:xfrm>
            <a:off x="9875057" y="6234871"/>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B</a:t>
            </a:r>
            <a:endParaRPr lang="zh-CN" altLang="en-US" dirty="0">
              <a:latin typeface="Times New Roman" panose="02020603050405020304" pitchFamily="18" charset="0"/>
              <a:cs typeface="Times New Roman" panose="02020603050405020304" pitchFamily="18" charset="0"/>
            </a:endParaRPr>
          </a:p>
        </p:txBody>
      </p:sp>
      <p:sp>
        <p:nvSpPr>
          <p:cNvPr id="277" name="文本框 276">
            <a:extLst>
              <a:ext uri="{FF2B5EF4-FFF2-40B4-BE49-F238E27FC236}">
                <a16:creationId xmlns:a16="http://schemas.microsoft.com/office/drawing/2014/main" id="{07BE2EA7-1EC3-4E85-8A02-A2F4BAAA87C7}"/>
              </a:ext>
            </a:extLst>
          </p:cNvPr>
          <p:cNvSpPr txBox="1"/>
          <p:nvPr/>
        </p:nvSpPr>
        <p:spPr>
          <a:xfrm>
            <a:off x="11241039" y="6236921"/>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C</a:t>
            </a:r>
            <a:endParaRPr lang="zh-CN" altLang="en-US" dirty="0">
              <a:latin typeface="Times New Roman" panose="02020603050405020304" pitchFamily="18" charset="0"/>
              <a:cs typeface="Times New Roman" panose="02020603050405020304" pitchFamily="18" charset="0"/>
            </a:endParaRPr>
          </a:p>
        </p:txBody>
      </p:sp>
      <p:sp>
        <p:nvSpPr>
          <p:cNvPr id="278" name="文本框 277">
            <a:extLst>
              <a:ext uri="{FF2B5EF4-FFF2-40B4-BE49-F238E27FC236}">
                <a16:creationId xmlns:a16="http://schemas.microsoft.com/office/drawing/2014/main" id="{1F358A4D-F42F-4A0D-A52F-468C8CC3AD3B}"/>
              </a:ext>
            </a:extLst>
          </p:cNvPr>
          <p:cNvSpPr txBox="1"/>
          <p:nvPr/>
        </p:nvSpPr>
        <p:spPr>
          <a:xfrm>
            <a:off x="9159959" y="6560161"/>
            <a:ext cx="1583040" cy="276999"/>
          </a:xfrm>
          <a:prstGeom prst="rect">
            <a:avLst/>
          </a:prstGeom>
          <a:noFill/>
        </p:spPr>
        <p:txBody>
          <a:bodyPr wrap="square" rtlCol="0">
            <a:spAutoFit/>
          </a:bodyPr>
          <a:lstStyle/>
          <a:p>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评估生成数据有效性</a:t>
            </a:r>
          </a:p>
        </p:txBody>
      </p:sp>
      <p:sp>
        <p:nvSpPr>
          <p:cNvPr id="143" name="流程图: 磁盘 142">
            <a:extLst>
              <a:ext uri="{FF2B5EF4-FFF2-40B4-BE49-F238E27FC236}">
                <a16:creationId xmlns:a16="http://schemas.microsoft.com/office/drawing/2014/main" id="{9DC917EC-6538-4590-A277-7EDCCBB09FF2}"/>
              </a:ext>
            </a:extLst>
          </p:cNvPr>
          <p:cNvSpPr/>
          <p:nvPr/>
        </p:nvSpPr>
        <p:spPr>
          <a:xfrm>
            <a:off x="2190897" y="2589756"/>
            <a:ext cx="955269" cy="367875"/>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47" name="文本框 146">
            <a:extLst>
              <a:ext uri="{FF2B5EF4-FFF2-40B4-BE49-F238E27FC236}">
                <a16:creationId xmlns:a16="http://schemas.microsoft.com/office/drawing/2014/main" id="{C063D74B-7FD1-47CD-BFAA-0F0A5FB0E77E}"/>
              </a:ext>
            </a:extLst>
          </p:cNvPr>
          <p:cNvSpPr txBox="1"/>
          <p:nvPr/>
        </p:nvSpPr>
        <p:spPr>
          <a:xfrm>
            <a:off x="2157537" y="2696021"/>
            <a:ext cx="1076271"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临床数据微调</a:t>
            </a:r>
          </a:p>
        </p:txBody>
      </p:sp>
      <p:sp>
        <p:nvSpPr>
          <p:cNvPr id="148" name="文本框 147">
            <a:extLst>
              <a:ext uri="{FF2B5EF4-FFF2-40B4-BE49-F238E27FC236}">
                <a16:creationId xmlns:a16="http://schemas.microsoft.com/office/drawing/2014/main" id="{D7C76471-3554-4A7E-8FFC-BEB56205F2D2}"/>
              </a:ext>
            </a:extLst>
          </p:cNvPr>
          <p:cNvSpPr txBox="1"/>
          <p:nvPr/>
        </p:nvSpPr>
        <p:spPr>
          <a:xfrm>
            <a:off x="2301019" y="961732"/>
            <a:ext cx="1023659" cy="276999"/>
          </a:xfrm>
          <a:prstGeom prst="rect">
            <a:avLst/>
          </a:prstGeom>
          <a:noFill/>
        </p:spPr>
        <p:txBody>
          <a:bodyPr wrap="square" rtlCol="0">
            <a:spAutoFit/>
          </a:bodyPr>
          <a:lstStyle/>
          <a:p>
            <a:r>
              <a:rPr lang="zh-CN" altLang="en-US" sz="1200" b="1" dirty="0">
                <a:latin typeface="宋体" panose="02010600030101010101" pitchFamily="2" charset="-122"/>
                <a:ea typeface="宋体" panose="02010600030101010101" pitchFamily="2" charset="-122"/>
              </a:rPr>
              <a:t>扩散模型</a:t>
            </a:r>
          </a:p>
        </p:txBody>
      </p:sp>
      <p:sp>
        <p:nvSpPr>
          <p:cNvPr id="151" name="箭头: 右 150">
            <a:extLst>
              <a:ext uri="{FF2B5EF4-FFF2-40B4-BE49-F238E27FC236}">
                <a16:creationId xmlns:a16="http://schemas.microsoft.com/office/drawing/2014/main" id="{429EEC3B-1772-437E-9D92-6A0D714E67F9}"/>
              </a:ext>
            </a:extLst>
          </p:cNvPr>
          <p:cNvSpPr/>
          <p:nvPr/>
        </p:nvSpPr>
        <p:spPr>
          <a:xfrm rot="5400000">
            <a:off x="2584691" y="2185632"/>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2267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BDD69B64-AE6E-42EE-61AC-77812D4756A1}"/>
              </a:ext>
            </a:extLst>
          </p:cNvPr>
          <p:cNvGrpSpPr/>
          <p:nvPr/>
        </p:nvGrpSpPr>
        <p:grpSpPr>
          <a:xfrm>
            <a:off x="95693" y="544395"/>
            <a:ext cx="12000614" cy="6156252"/>
            <a:chOff x="95693" y="544395"/>
            <a:chExt cx="12000614" cy="6156252"/>
          </a:xfrm>
        </p:grpSpPr>
        <p:grpSp>
          <p:nvGrpSpPr>
            <p:cNvPr id="45" name="组合 44">
              <a:extLst>
                <a:ext uri="{FF2B5EF4-FFF2-40B4-BE49-F238E27FC236}">
                  <a16:creationId xmlns:a16="http://schemas.microsoft.com/office/drawing/2014/main" id="{03E7B436-9823-C7CE-1ED3-6CA2CAB530C5}"/>
                </a:ext>
              </a:extLst>
            </p:cNvPr>
            <p:cNvGrpSpPr/>
            <p:nvPr/>
          </p:nvGrpSpPr>
          <p:grpSpPr>
            <a:xfrm>
              <a:off x="95693" y="544395"/>
              <a:ext cx="12000614" cy="6156252"/>
              <a:chOff x="0" y="462516"/>
              <a:chExt cx="12192000" cy="6140303"/>
            </a:xfrm>
          </p:grpSpPr>
          <p:grpSp>
            <p:nvGrpSpPr>
              <p:cNvPr id="42" name="组合 41">
                <a:extLst>
                  <a:ext uri="{FF2B5EF4-FFF2-40B4-BE49-F238E27FC236}">
                    <a16:creationId xmlns:a16="http://schemas.microsoft.com/office/drawing/2014/main" id="{54B79459-B3D7-88A7-5B09-093ECEF818E6}"/>
                  </a:ext>
                </a:extLst>
              </p:cNvPr>
              <p:cNvGrpSpPr/>
              <p:nvPr/>
            </p:nvGrpSpPr>
            <p:grpSpPr>
              <a:xfrm>
                <a:off x="294292" y="922767"/>
                <a:ext cx="11770117" cy="5494986"/>
                <a:chOff x="294292" y="922767"/>
                <a:chExt cx="11770117" cy="5494986"/>
              </a:xfrm>
            </p:grpSpPr>
            <p:grpSp>
              <p:nvGrpSpPr>
                <p:cNvPr id="7" name="组合 6">
                  <a:extLst>
                    <a:ext uri="{FF2B5EF4-FFF2-40B4-BE49-F238E27FC236}">
                      <a16:creationId xmlns:a16="http://schemas.microsoft.com/office/drawing/2014/main" id="{BD442C49-FD83-4EA0-8D7C-BF31F29BF341}"/>
                    </a:ext>
                  </a:extLst>
                </p:cNvPr>
                <p:cNvGrpSpPr/>
                <p:nvPr/>
              </p:nvGrpSpPr>
              <p:grpSpPr>
                <a:xfrm>
                  <a:off x="294292" y="1626783"/>
                  <a:ext cx="1239449" cy="913013"/>
                  <a:chOff x="625271" y="610574"/>
                  <a:chExt cx="1001205" cy="821533"/>
                </a:xfrm>
              </p:grpSpPr>
              <p:pic>
                <p:nvPicPr>
                  <p:cNvPr id="3" name="图片 2">
                    <a:extLst>
                      <a:ext uri="{FF2B5EF4-FFF2-40B4-BE49-F238E27FC236}">
                        <a16:creationId xmlns:a16="http://schemas.microsoft.com/office/drawing/2014/main" id="{B51CB199-E6D2-47EC-BC65-C5324B3DC2D3}"/>
                      </a:ext>
                    </a:extLst>
                  </p:cNvPr>
                  <p:cNvPicPr>
                    <a:picLocks noChangeAspect="1"/>
                  </p:cNvPicPr>
                  <p:nvPr/>
                </p:nvPicPr>
                <p:blipFill>
                  <a:blip r:embed="rId3"/>
                  <a:stretch>
                    <a:fillRect/>
                  </a:stretch>
                </p:blipFill>
                <p:spPr>
                  <a:xfrm>
                    <a:off x="625271" y="610574"/>
                    <a:ext cx="696405" cy="516733"/>
                  </a:xfrm>
                  <a:prstGeom prst="rect">
                    <a:avLst/>
                  </a:prstGeom>
                </p:spPr>
              </p:pic>
              <p:pic>
                <p:nvPicPr>
                  <p:cNvPr id="4" name="图片 3">
                    <a:extLst>
                      <a:ext uri="{FF2B5EF4-FFF2-40B4-BE49-F238E27FC236}">
                        <a16:creationId xmlns:a16="http://schemas.microsoft.com/office/drawing/2014/main" id="{74908619-6A2F-4A90-BF6D-653053A659EF}"/>
                      </a:ext>
                    </a:extLst>
                  </p:cNvPr>
                  <p:cNvPicPr>
                    <a:picLocks noChangeAspect="1"/>
                  </p:cNvPicPr>
                  <p:nvPr/>
                </p:nvPicPr>
                <p:blipFill>
                  <a:blip r:embed="rId3"/>
                  <a:stretch>
                    <a:fillRect/>
                  </a:stretch>
                </p:blipFill>
                <p:spPr>
                  <a:xfrm>
                    <a:off x="777671" y="762974"/>
                    <a:ext cx="696405" cy="516733"/>
                  </a:xfrm>
                  <a:prstGeom prst="rect">
                    <a:avLst/>
                  </a:prstGeom>
                </p:spPr>
              </p:pic>
              <p:pic>
                <p:nvPicPr>
                  <p:cNvPr id="5" name="图片 4">
                    <a:extLst>
                      <a:ext uri="{FF2B5EF4-FFF2-40B4-BE49-F238E27FC236}">
                        <a16:creationId xmlns:a16="http://schemas.microsoft.com/office/drawing/2014/main" id="{E1E23078-B059-44BA-80C7-25A3FDF69152}"/>
                      </a:ext>
                    </a:extLst>
                  </p:cNvPr>
                  <p:cNvPicPr>
                    <a:picLocks noChangeAspect="1"/>
                  </p:cNvPicPr>
                  <p:nvPr/>
                </p:nvPicPr>
                <p:blipFill>
                  <a:blip r:embed="rId3"/>
                  <a:stretch>
                    <a:fillRect/>
                  </a:stretch>
                </p:blipFill>
                <p:spPr>
                  <a:xfrm>
                    <a:off x="930071" y="915374"/>
                    <a:ext cx="696405" cy="516733"/>
                  </a:xfrm>
                  <a:prstGeom prst="rect">
                    <a:avLst/>
                  </a:prstGeom>
                </p:spPr>
              </p:pic>
            </p:grpSp>
            <p:grpSp>
              <p:nvGrpSpPr>
                <p:cNvPr id="2" name="组合 1">
                  <a:extLst>
                    <a:ext uri="{FF2B5EF4-FFF2-40B4-BE49-F238E27FC236}">
                      <a16:creationId xmlns:a16="http://schemas.microsoft.com/office/drawing/2014/main" id="{33DD90AC-C457-2C86-EF9F-8E0E48A06D3E}"/>
                    </a:ext>
                  </a:extLst>
                </p:cNvPr>
                <p:cNvGrpSpPr/>
                <p:nvPr/>
              </p:nvGrpSpPr>
              <p:grpSpPr>
                <a:xfrm>
                  <a:off x="404924" y="4217209"/>
                  <a:ext cx="1128817" cy="1133474"/>
                  <a:chOff x="3020274" y="4063592"/>
                  <a:chExt cx="565034" cy="553165"/>
                </a:xfrm>
              </p:grpSpPr>
              <p:pic>
                <p:nvPicPr>
                  <p:cNvPr id="9" name="图片 8">
                    <a:extLst>
                      <a:ext uri="{FF2B5EF4-FFF2-40B4-BE49-F238E27FC236}">
                        <a16:creationId xmlns:a16="http://schemas.microsoft.com/office/drawing/2014/main" id="{B56E351A-1811-7C04-789C-3FE85EEBF968}"/>
                      </a:ext>
                    </a:extLst>
                  </p:cNvPr>
                  <p:cNvPicPr>
                    <a:picLocks noChangeAspect="1"/>
                  </p:cNvPicPr>
                  <p:nvPr/>
                </p:nvPicPr>
                <p:blipFill>
                  <a:blip r:embed="rId4"/>
                  <a:stretch>
                    <a:fillRect/>
                  </a:stretch>
                </p:blipFill>
                <p:spPr>
                  <a:xfrm>
                    <a:off x="3020274" y="4063592"/>
                    <a:ext cx="389887" cy="326417"/>
                  </a:xfrm>
                  <a:prstGeom prst="rect">
                    <a:avLst/>
                  </a:prstGeom>
                </p:spPr>
              </p:pic>
              <p:pic>
                <p:nvPicPr>
                  <p:cNvPr id="20" name="图片 19">
                    <a:extLst>
                      <a:ext uri="{FF2B5EF4-FFF2-40B4-BE49-F238E27FC236}">
                        <a16:creationId xmlns:a16="http://schemas.microsoft.com/office/drawing/2014/main" id="{CA7541A2-86CD-D5F8-0F98-21F660056CDC}"/>
                      </a:ext>
                    </a:extLst>
                  </p:cNvPr>
                  <p:cNvPicPr>
                    <a:picLocks noChangeAspect="1"/>
                  </p:cNvPicPr>
                  <p:nvPr/>
                </p:nvPicPr>
                <p:blipFill>
                  <a:blip r:embed="rId4"/>
                  <a:stretch>
                    <a:fillRect/>
                  </a:stretch>
                </p:blipFill>
                <p:spPr>
                  <a:xfrm>
                    <a:off x="3117347" y="4176966"/>
                    <a:ext cx="389887" cy="326417"/>
                  </a:xfrm>
                  <a:prstGeom prst="rect">
                    <a:avLst/>
                  </a:prstGeom>
                </p:spPr>
              </p:pic>
              <p:pic>
                <p:nvPicPr>
                  <p:cNvPr id="16" name="图片 15">
                    <a:extLst>
                      <a:ext uri="{FF2B5EF4-FFF2-40B4-BE49-F238E27FC236}">
                        <a16:creationId xmlns:a16="http://schemas.microsoft.com/office/drawing/2014/main" id="{A76D3234-43B9-D438-E1EB-26CDD41813AD}"/>
                      </a:ext>
                    </a:extLst>
                  </p:cNvPr>
                  <p:cNvPicPr>
                    <a:picLocks noChangeAspect="1"/>
                  </p:cNvPicPr>
                  <p:nvPr/>
                </p:nvPicPr>
                <p:blipFill>
                  <a:blip r:embed="rId4"/>
                  <a:stretch>
                    <a:fillRect/>
                  </a:stretch>
                </p:blipFill>
                <p:spPr>
                  <a:xfrm>
                    <a:off x="3195421" y="4290340"/>
                    <a:ext cx="389887" cy="326417"/>
                  </a:xfrm>
                  <a:prstGeom prst="rect">
                    <a:avLst/>
                  </a:prstGeom>
                </p:spPr>
              </p:pic>
            </p:grpSp>
            <p:pic>
              <p:nvPicPr>
                <p:cNvPr id="13" name="图片 12">
                  <a:extLst>
                    <a:ext uri="{FF2B5EF4-FFF2-40B4-BE49-F238E27FC236}">
                      <a16:creationId xmlns:a16="http://schemas.microsoft.com/office/drawing/2014/main" id="{5813983A-2289-5243-71CD-C32B4525C9C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56143" y="922767"/>
                  <a:ext cx="4460520" cy="2913704"/>
                </a:xfrm>
                <a:prstGeom prst="rect">
                  <a:avLst/>
                </a:prstGeom>
              </p:spPr>
            </p:pic>
            <p:sp>
              <p:nvSpPr>
                <p:cNvPr id="15" name="箭头: 右 38">
                  <a:extLst>
                    <a:ext uri="{FF2B5EF4-FFF2-40B4-BE49-F238E27FC236}">
                      <a16:creationId xmlns:a16="http://schemas.microsoft.com/office/drawing/2014/main" id="{1786C68E-36EE-C4F5-ACB0-F1AB021C0B23}"/>
                    </a:ext>
                  </a:extLst>
                </p:cNvPr>
                <p:cNvSpPr/>
                <p:nvPr/>
              </p:nvSpPr>
              <p:spPr>
                <a:xfrm>
                  <a:off x="1722405" y="197441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00E85CD0-8BBF-6D19-BAAC-217CAA1634E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795592" y="4027550"/>
                  <a:ext cx="4478179" cy="2390203"/>
                </a:xfrm>
                <a:prstGeom prst="rect">
                  <a:avLst/>
                </a:prstGeom>
              </p:spPr>
            </p:pic>
            <p:sp>
              <p:nvSpPr>
                <p:cNvPr id="22" name="箭头: 右 38">
                  <a:extLst>
                    <a:ext uri="{FF2B5EF4-FFF2-40B4-BE49-F238E27FC236}">
                      <a16:creationId xmlns:a16="http://schemas.microsoft.com/office/drawing/2014/main" id="{B7BA29F1-8D9E-CBAE-B4B1-1CE290CC9BCF}"/>
                    </a:ext>
                  </a:extLst>
                </p:cNvPr>
                <p:cNvSpPr/>
                <p:nvPr/>
              </p:nvSpPr>
              <p:spPr>
                <a:xfrm>
                  <a:off x="1722405" y="4783946"/>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pic>
              <p:nvPicPr>
                <p:cNvPr id="8" name="图片 7">
                  <a:extLst>
                    <a:ext uri="{FF2B5EF4-FFF2-40B4-BE49-F238E27FC236}">
                      <a16:creationId xmlns:a16="http://schemas.microsoft.com/office/drawing/2014/main" id="{C12C18CA-01B2-E022-3FDB-01100C5761F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450401" y="1020727"/>
                  <a:ext cx="1910680" cy="2849958"/>
                </a:xfrm>
                <a:prstGeom prst="rect">
                  <a:avLst/>
                </a:prstGeom>
              </p:spPr>
            </p:pic>
            <p:pic>
              <p:nvPicPr>
                <p:cNvPr id="10" name="图片 9">
                  <a:extLst>
                    <a:ext uri="{FF2B5EF4-FFF2-40B4-BE49-F238E27FC236}">
                      <a16:creationId xmlns:a16="http://schemas.microsoft.com/office/drawing/2014/main" id="{826D2BB2-8B0A-EE52-92C5-E2AA31C78D3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450401" y="4048047"/>
                  <a:ext cx="1910680" cy="2298979"/>
                </a:xfrm>
                <a:prstGeom prst="rect">
                  <a:avLst/>
                </a:prstGeom>
              </p:spPr>
            </p:pic>
            <p:sp>
              <p:nvSpPr>
                <p:cNvPr id="11" name="箭头: 右 38">
                  <a:extLst>
                    <a:ext uri="{FF2B5EF4-FFF2-40B4-BE49-F238E27FC236}">
                      <a16:creationId xmlns:a16="http://schemas.microsoft.com/office/drawing/2014/main" id="{81F66E14-5313-3DC2-23BA-56B2D1F54B01}"/>
                    </a:ext>
                  </a:extLst>
                </p:cNvPr>
                <p:cNvSpPr/>
                <p:nvPr/>
              </p:nvSpPr>
              <p:spPr>
                <a:xfrm>
                  <a:off x="6245342" y="1983309"/>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箭头: 右 38">
                  <a:extLst>
                    <a:ext uri="{FF2B5EF4-FFF2-40B4-BE49-F238E27FC236}">
                      <a16:creationId xmlns:a16="http://schemas.microsoft.com/office/drawing/2014/main" id="{21F5CA69-D3AA-9DE7-B39C-5E6B835B7B83}"/>
                    </a:ext>
                  </a:extLst>
                </p:cNvPr>
                <p:cNvSpPr/>
                <p:nvPr/>
              </p:nvSpPr>
              <p:spPr>
                <a:xfrm>
                  <a:off x="6273771" y="4798510"/>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18" name="肘形连接符 17">
                  <a:extLst>
                    <a:ext uri="{FF2B5EF4-FFF2-40B4-BE49-F238E27FC236}">
                      <a16:creationId xmlns:a16="http://schemas.microsoft.com/office/drawing/2014/main" id="{834E49F2-F381-ECDE-2A58-94F5B651D48B}"/>
                    </a:ext>
                  </a:extLst>
                </p:cNvPr>
                <p:cNvCxnSpPr>
                  <a:cxnSpLocks/>
                  <a:stCxn id="8" idx="3"/>
                  <a:endCxn id="10" idx="3"/>
                </p:cNvCxnSpPr>
                <p:nvPr/>
              </p:nvCxnSpPr>
              <p:spPr>
                <a:xfrm>
                  <a:off x="8361082" y="2445706"/>
                  <a:ext cx="12903" cy="2751831"/>
                </a:xfrm>
                <a:prstGeom prst="bentConnector3">
                  <a:avLst>
                    <a:gd name="adj1" fmla="val 1800000"/>
                  </a:avLst>
                </a:prstGeom>
                <a:ln w="28575"/>
              </p:spPr>
              <p:style>
                <a:lnRef idx="1">
                  <a:schemeClr val="dk1"/>
                </a:lnRef>
                <a:fillRef idx="0">
                  <a:schemeClr val="dk1"/>
                </a:fillRef>
                <a:effectRef idx="0">
                  <a:schemeClr val="dk1"/>
                </a:effectRef>
                <a:fontRef idx="minor">
                  <a:schemeClr val="tx1"/>
                </a:fontRef>
              </p:style>
            </p:cxnSp>
            <p:sp>
              <p:nvSpPr>
                <p:cNvPr id="23" name="椭圆 22">
                  <a:extLst>
                    <a:ext uri="{FF2B5EF4-FFF2-40B4-BE49-F238E27FC236}">
                      <a16:creationId xmlns:a16="http://schemas.microsoft.com/office/drawing/2014/main" id="{0CDCE5DD-97D1-59FB-91FE-2564FCFC8137}"/>
                    </a:ext>
                  </a:extLst>
                </p:cNvPr>
                <p:cNvSpPr/>
                <p:nvPr/>
              </p:nvSpPr>
              <p:spPr>
                <a:xfrm>
                  <a:off x="8373675" y="3653808"/>
                  <a:ext cx="428400" cy="433754"/>
                </a:xfrm>
                <a:prstGeom prst="ellips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C</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25" name="直线箭头连接符 24">
                  <a:extLst>
                    <a:ext uri="{FF2B5EF4-FFF2-40B4-BE49-F238E27FC236}">
                      <a16:creationId xmlns:a16="http://schemas.microsoft.com/office/drawing/2014/main" id="{12DBA083-3008-DAA6-D201-A2200F06368C}"/>
                    </a:ext>
                  </a:extLst>
                </p:cNvPr>
                <p:cNvCxnSpPr>
                  <a:stCxn id="23" idx="6"/>
                </p:cNvCxnSpPr>
                <p:nvPr/>
              </p:nvCxnSpPr>
              <p:spPr>
                <a:xfrm>
                  <a:off x="8802075" y="3870685"/>
                  <a:ext cx="35922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9" name="文本框 28">
                  <a:extLst>
                    <a:ext uri="{FF2B5EF4-FFF2-40B4-BE49-F238E27FC236}">
                      <a16:creationId xmlns:a16="http://schemas.microsoft.com/office/drawing/2014/main" id="{2AA97DF6-1D6E-6986-3341-FB799FB36596}"/>
                    </a:ext>
                  </a:extLst>
                </p:cNvPr>
                <p:cNvSpPr txBox="1"/>
                <p:nvPr/>
              </p:nvSpPr>
              <p:spPr>
                <a:xfrm rot="10800000">
                  <a:off x="9209995" y="2370426"/>
                  <a:ext cx="461665" cy="2828885"/>
                </a:xfrm>
                <a:prstGeom prst="rect">
                  <a:avLst/>
                </a:prstGeom>
                <a:solidFill>
                  <a:schemeClr val="accent6">
                    <a:lumMod val="20000"/>
                    <a:lumOff val="80000"/>
                  </a:schemeClr>
                </a:solidFill>
                <a:ln>
                  <a:solidFill>
                    <a:schemeClr val="accent6">
                      <a:lumMod val="60000"/>
                      <a:lumOff val="40000"/>
                    </a:schemeClr>
                  </a:solidFill>
                </a:ln>
              </p:spPr>
              <p:txBody>
                <a:bodyPr vert="eaVert" wrap="square" rtlCol="0">
                  <a:spAutoFit/>
                </a:bodyPr>
                <a:lstStyle/>
                <a:p>
                  <a:pPr algn="ctr"/>
                  <a:r>
                    <a:rPr kumimoji="1" lang="en-US" altLang="zh-CN" dirty="0"/>
                    <a:t>Global</a:t>
                  </a:r>
                  <a:r>
                    <a:rPr kumimoji="1" lang="zh-CN" altLang="en-US" dirty="0"/>
                    <a:t> </a:t>
                  </a:r>
                  <a:r>
                    <a:rPr kumimoji="1" lang="en-US" altLang="zh-CN" dirty="0"/>
                    <a:t>Average</a:t>
                  </a:r>
                  <a:r>
                    <a:rPr kumimoji="1" lang="zh-CN" altLang="en-US" dirty="0"/>
                    <a:t> </a:t>
                  </a:r>
                  <a:r>
                    <a:rPr kumimoji="1" lang="en-US" altLang="zh-CN" dirty="0"/>
                    <a:t>Pooling</a:t>
                  </a:r>
                  <a:endParaRPr kumimoji="1" lang="zh-CN" altLang="en-US" dirty="0"/>
                </a:p>
              </p:txBody>
            </p:sp>
            <p:cxnSp>
              <p:nvCxnSpPr>
                <p:cNvPr id="30" name="直线箭头连接符 29">
                  <a:extLst>
                    <a:ext uri="{FF2B5EF4-FFF2-40B4-BE49-F238E27FC236}">
                      <a16:creationId xmlns:a16="http://schemas.microsoft.com/office/drawing/2014/main" id="{5EB9F467-EBD9-9D96-4EE8-0D43D3D7E816}"/>
                    </a:ext>
                  </a:extLst>
                </p:cNvPr>
                <p:cNvCxnSpPr/>
                <p:nvPr/>
              </p:nvCxnSpPr>
              <p:spPr>
                <a:xfrm>
                  <a:off x="9671660" y="3870685"/>
                  <a:ext cx="35922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1" name="文本框 30">
                  <a:extLst>
                    <a:ext uri="{FF2B5EF4-FFF2-40B4-BE49-F238E27FC236}">
                      <a16:creationId xmlns:a16="http://schemas.microsoft.com/office/drawing/2014/main" id="{8A965048-163C-8C16-D601-CF514A94286F}"/>
                    </a:ext>
                  </a:extLst>
                </p:cNvPr>
                <p:cNvSpPr txBox="1"/>
                <p:nvPr/>
              </p:nvSpPr>
              <p:spPr>
                <a:xfrm rot="10800000">
                  <a:off x="10057642" y="2370426"/>
                  <a:ext cx="461665" cy="2828885"/>
                </a:xfrm>
                <a:prstGeom prst="rect">
                  <a:avLst/>
                </a:prstGeom>
                <a:solidFill>
                  <a:schemeClr val="accent1">
                    <a:lumMod val="20000"/>
                    <a:lumOff val="80000"/>
                  </a:schemeClr>
                </a:solidFill>
                <a:ln>
                  <a:solidFill>
                    <a:schemeClr val="accent1">
                      <a:lumMod val="60000"/>
                      <a:lumOff val="40000"/>
                    </a:schemeClr>
                  </a:solidFill>
                </a:ln>
              </p:spPr>
              <p:txBody>
                <a:bodyPr vert="eaVert" wrap="square" rtlCol="0">
                  <a:spAutoFit/>
                </a:bodyPr>
                <a:lstStyle/>
                <a:p>
                  <a:pPr algn="ctr"/>
                  <a:r>
                    <a:rPr kumimoji="1" lang="en-US" altLang="zh-CN" dirty="0"/>
                    <a:t>Fully Connected</a:t>
                  </a:r>
                  <a:endParaRPr kumimoji="1" lang="zh-CN" altLang="en-US" dirty="0"/>
                </a:p>
              </p:txBody>
            </p:sp>
            <p:cxnSp>
              <p:nvCxnSpPr>
                <p:cNvPr id="32" name="直线箭头连接符 31">
                  <a:extLst>
                    <a:ext uri="{FF2B5EF4-FFF2-40B4-BE49-F238E27FC236}">
                      <a16:creationId xmlns:a16="http://schemas.microsoft.com/office/drawing/2014/main" id="{3C870D71-94B5-AE78-B661-006BB766D1E0}"/>
                    </a:ext>
                  </a:extLst>
                </p:cNvPr>
                <p:cNvCxnSpPr>
                  <a:cxnSpLocks/>
                </p:cNvCxnSpPr>
                <p:nvPr/>
              </p:nvCxnSpPr>
              <p:spPr>
                <a:xfrm>
                  <a:off x="10519307" y="3870685"/>
                  <a:ext cx="78976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9" name="文本框 38">
                  <a:extLst>
                    <a:ext uri="{FF2B5EF4-FFF2-40B4-BE49-F238E27FC236}">
                      <a16:creationId xmlns:a16="http://schemas.microsoft.com/office/drawing/2014/main" id="{C7D6E46A-AA5F-9E08-1D0E-ADB185756E43}"/>
                    </a:ext>
                  </a:extLst>
                </p:cNvPr>
                <p:cNvSpPr txBox="1"/>
                <p:nvPr/>
              </p:nvSpPr>
              <p:spPr>
                <a:xfrm>
                  <a:off x="10528460" y="3609075"/>
                  <a:ext cx="100751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SoftMax</a:t>
                  </a:r>
                  <a:endParaRPr lang="zh-CN" altLang="en-US" sz="1400" dirty="0">
                    <a:latin typeface="Times New Roman" panose="02020603050405020304" pitchFamily="18" charset="0"/>
                    <a:cs typeface="Times New Roman" panose="02020603050405020304" pitchFamily="18" charset="0"/>
                  </a:endParaRPr>
                </a:p>
              </p:txBody>
            </p:sp>
            <p:sp>
              <p:nvSpPr>
                <p:cNvPr id="41" name="圆角矩形 40">
                  <a:extLst>
                    <a:ext uri="{FF2B5EF4-FFF2-40B4-BE49-F238E27FC236}">
                      <a16:creationId xmlns:a16="http://schemas.microsoft.com/office/drawing/2014/main" id="{052C3B96-A6E1-630E-4BA2-24209A7778E0}"/>
                    </a:ext>
                  </a:extLst>
                </p:cNvPr>
                <p:cNvSpPr/>
                <p:nvPr/>
              </p:nvSpPr>
              <p:spPr>
                <a:xfrm>
                  <a:off x="11339935" y="3524732"/>
                  <a:ext cx="724474" cy="697113"/>
                </a:xfrm>
                <a:prstGeom prst="round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SimSun" panose="02010600030101010101" pitchFamily="2" charset="-122"/>
                      <a:ea typeface="SimSun" panose="02010600030101010101" pitchFamily="2" charset="-122"/>
                    </a:rPr>
                    <a:t>类别</a:t>
                  </a:r>
                </a:p>
              </p:txBody>
            </p:sp>
          </p:grpSp>
          <p:sp>
            <p:nvSpPr>
              <p:cNvPr id="43" name="矩形 42">
                <a:extLst>
                  <a:ext uri="{FF2B5EF4-FFF2-40B4-BE49-F238E27FC236}">
                    <a16:creationId xmlns:a16="http://schemas.microsoft.com/office/drawing/2014/main" id="{E51BE060-2BBC-3A25-37CC-960D973C4474}"/>
                  </a:ext>
                </a:extLst>
              </p:cNvPr>
              <p:cNvSpPr/>
              <p:nvPr/>
            </p:nvSpPr>
            <p:spPr>
              <a:xfrm>
                <a:off x="0" y="648586"/>
                <a:ext cx="12192000" cy="5954233"/>
              </a:xfrm>
              <a:prstGeom prst="rect">
                <a:avLst/>
              </a:prstGeom>
              <a:noFill/>
              <a:ln w="28575">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a:extLst>
                  <a:ext uri="{FF2B5EF4-FFF2-40B4-BE49-F238E27FC236}">
                    <a16:creationId xmlns:a16="http://schemas.microsoft.com/office/drawing/2014/main" id="{1E8FD4E1-E017-D79B-D981-634161568B28}"/>
                  </a:ext>
                </a:extLst>
              </p:cNvPr>
              <p:cNvSpPr/>
              <p:nvPr/>
            </p:nvSpPr>
            <p:spPr>
              <a:xfrm>
                <a:off x="4031288" y="462516"/>
                <a:ext cx="4556587" cy="372140"/>
              </a:xfrm>
              <a:prstGeom prst="rect">
                <a:avLst/>
              </a:prstGeom>
              <a:solidFill>
                <a:schemeClr val="accent1">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SimSun" panose="02010600030101010101" pitchFamily="2" charset="-122"/>
                    <a:ea typeface="SimSun" panose="02010600030101010101" pitchFamily="2" charset="-122"/>
                  </a:rPr>
                  <a:t>基于轮廓感知引导的脑肿瘤图像分类研究</a:t>
                </a:r>
              </a:p>
            </p:txBody>
          </p:sp>
        </p:grpSp>
        <p:sp>
          <p:nvSpPr>
            <p:cNvPr id="19" name="矩形 18">
              <a:extLst>
                <a:ext uri="{FF2B5EF4-FFF2-40B4-BE49-F238E27FC236}">
                  <a16:creationId xmlns:a16="http://schemas.microsoft.com/office/drawing/2014/main" id="{8DBDB6EF-741C-A081-04DF-04BD4253C9D1}"/>
                </a:ext>
              </a:extLst>
            </p:cNvPr>
            <p:cNvSpPr/>
            <p:nvPr/>
          </p:nvSpPr>
          <p:spPr>
            <a:xfrm>
              <a:off x="6444838" y="1005841"/>
              <a:ext cx="4787735" cy="5509260"/>
            </a:xfrm>
            <a:prstGeom prst="rect">
              <a:avLst/>
            </a:prstGeom>
            <a:noFill/>
            <a:ln w="28575">
              <a:solidFill>
                <a:schemeClr val="accent4">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CF6356C8-9855-488D-3427-1CAB49955842}"/>
                </a:ext>
              </a:extLst>
            </p:cNvPr>
            <p:cNvSpPr txBox="1"/>
            <p:nvPr/>
          </p:nvSpPr>
          <p:spPr>
            <a:xfrm>
              <a:off x="8882554" y="1269233"/>
              <a:ext cx="2186382" cy="276999"/>
            </a:xfrm>
            <a:prstGeom prst="rect">
              <a:avLst/>
            </a:prstGeom>
            <a:noFill/>
          </p:spPr>
          <p:txBody>
            <a:bodyPr wrap="square">
              <a:spAutoFit/>
            </a:bodyPr>
            <a:lstStyle/>
            <a:p>
              <a:r>
                <a:rPr lang="zh-CN" altLang="en-US" sz="1200" b="1" dirty="0">
                  <a:latin typeface="Times New Roman" panose="02020603050405020304" pitchFamily="18" charset="0"/>
                  <a:ea typeface="SimSun" panose="02010600030101010101" pitchFamily="2" charset="-122"/>
                  <a:cs typeface="Times New Roman" panose="02020603050405020304" pitchFamily="18" charset="0"/>
                </a:rPr>
                <a:t>模块三：</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rPr>
                <a:t>Re-</a:t>
              </a:r>
              <a:r>
                <a:rPr lang="en" altLang="zh-CN" sz="1200" b="1" dirty="0">
                  <a:latin typeface="Times New Roman" panose="02020603050405020304" pitchFamily="18" charset="0"/>
                  <a:ea typeface="SimSun" panose="02010600030101010101" pitchFamily="2" charset="-122"/>
                  <a:cs typeface="Times New Roman" panose="02020603050405020304" pitchFamily="18" charset="0"/>
                </a:rPr>
                <a:t>SE</a:t>
              </a:r>
              <a:r>
                <a:rPr lang="zh-CN" altLang="en" sz="1200" b="1" dirty="0">
                  <a:latin typeface="Times New Roman" panose="02020603050405020304" pitchFamily="18" charset="0"/>
                  <a:ea typeface="SimSun" panose="02010600030101010101" pitchFamily="2" charset="-122"/>
                  <a:cs typeface="Times New Roman" panose="02020603050405020304" pitchFamily="18" charset="0"/>
                </a:rPr>
                <a:t>特征</a:t>
              </a:r>
              <a:r>
                <a:rPr lang="zh-CN" altLang="en-US" sz="1200" b="1" dirty="0">
                  <a:latin typeface="Times New Roman" panose="02020603050405020304" pitchFamily="18" charset="0"/>
                  <a:ea typeface="SimSun" panose="02010600030101010101" pitchFamily="2" charset="-122"/>
                  <a:cs typeface="Times New Roman" panose="02020603050405020304" pitchFamily="18" charset="0"/>
                </a:rPr>
                <a:t>融合</a:t>
              </a:r>
            </a:p>
          </p:txBody>
        </p:sp>
      </p:grpSp>
    </p:spTree>
    <p:extLst>
      <p:ext uri="{BB962C8B-B14F-4D97-AF65-F5344CB8AC3E}">
        <p14:creationId xmlns:p14="http://schemas.microsoft.com/office/powerpoint/2010/main" val="336929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F2AFA61-DA34-9B31-45C2-4E2D59435C59}"/>
              </a:ext>
            </a:extLst>
          </p:cNvPr>
          <p:cNvGrpSpPr/>
          <p:nvPr/>
        </p:nvGrpSpPr>
        <p:grpSpPr>
          <a:xfrm>
            <a:off x="1139687" y="374903"/>
            <a:ext cx="7575617" cy="4872957"/>
            <a:chOff x="1139687" y="374903"/>
            <a:chExt cx="7575617" cy="4872957"/>
          </a:xfrm>
        </p:grpSpPr>
        <p:sp>
          <p:nvSpPr>
            <p:cNvPr id="39" name="矩形: 圆角 38">
              <a:extLst>
                <a:ext uri="{FF2B5EF4-FFF2-40B4-BE49-F238E27FC236}">
                  <a16:creationId xmlns:a16="http://schemas.microsoft.com/office/drawing/2014/main" id="{D7369E00-81CD-4AEB-B54A-0B0B112AAFE0}"/>
                </a:ext>
              </a:extLst>
            </p:cNvPr>
            <p:cNvSpPr/>
            <p:nvPr/>
          </p:nvSpPr>
          <p:spPr>
            <a:xfrm>
              <a:off x="1139687" y="374903"/>
              <a:ext cx="7575617" cy="4872957"/>
            </a:xfrm>
            <a:prstGeom prst="roundRect">
              <a:avLst>
                <a:gd name="adj" fmla="val 0"/>
              </a:avLst>
            </a:prstGeom>
            <a:noFill/>
            <a:ln w="28575">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立方体 3">
              <a:extLst>
                <a:ext uri="{FF2B5EF4-FFF2-40B4-BE49-F238E27FC236}">
                  <a16:creationId xmlns:a16="http://schemas.microsoft.com/office/drawing/2014/main" id="{4D675234-ED4C-4FA5-B6D6-1BDFDFDBEEF5}"/>
                </a:ext>
              </a:extLst>
            </p:cNvPr>
            <p:cNvSpPr/>
            <p:nvPr/>
          </p:nvSpPr>
          <p:spPr>
            <a:xfrm>
              <a:off x="1691263" y="885252"/>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立方体 6">
              <a:extLst>
                <a:ext uri="{FF2B5EF4-FFF2-40B4-BE49-F238E27FC236}">
                  <a16:creationId xmlns:a16="http://schemas.microsoft.com/office/drawing/2014/main" id="{CEB33577-388B-4184-8CEA-A305ABCCB5B0}"/>
                </a:ext>
              </a:extLst>
            </p:cNvPr>
            <p:cNvSpPr/>
            <p:nvPr/>
          </p:nvSpPr>
          <p:spPr>
            <a:xfrm>
              <a:off x="1740429" y="885252"/>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立方体 7">
              <a:extLst>
                <a:ext uri="{FF2B5EF4-FFF2-40B4-BE49-F238E27FC236}">
                  <a16:creationId xmlns:a16="http://schemas.microsoft.com/office/drawing/2014/main" id="{DC717E5D-826A-46E1-81C5-4814BB3C6383}"/>
                </a:ext>
              </a:extLst>
            </p:cNvPr>
            <p:cNvSpPr/>
            <p:nvPr/>
          </p:nvSpPr>
          <p:spPr>
            <a:xfrm>
              <a:off x="1784450" y="885252"/>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69AAF7C-CC62-4414-9207-76A5544E86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4991" y="1133820"/>
              <a:ext cx="149749" cy="155266"/>
            </a:xfrm>
            <a:prstGeom prst="rect">
              <a:avLst/>
            </a:prstGeom>
          </p:spPr>
        </p:pic>
        <p:cxnSp>
          <p:nvCxnSpPr>
            <p:cNvPr id="13" name="直接箭头连接符 12">
              <a:extLst>
                <a:ext uri="{FF2B5EF4-FFF2-40B4-BE49-F238E27FC236}">
                  <a16:creationId xmlns:a16="http://schemas.microsoft.com/office/drawing/2014/main" id="{E25B20BB-5F3C-4AC1-8EB4-E4884A32D430}"/>
                </a:ext>
              </a:extLst>
            </p:cNvPr>
            <p:cNvCxnSpPr>
              <a:cxnSpLocks/>
            </p:cNvCxnSpPr>
            <p:nvPr/>
          </p:nvCxnSpPr>
          <p:spPr>
            <a:xfrm flipV="1">
              <a:off x="1412968" y="1207428"/>
              <a:ext cx="278295" cy="402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A52D6C20-E1AE-43E6-B7F7-8326D441069D}"/>
                </a:ext>
              </a:extLst>
            </p:cNvPr>
            <p:cNvCxnSpPr>
              <a:cxnSpLocks/>
            </p:cNvCxnSpPr>
            <p:nvPr/>
          </p:nvCxnSpPr>
          <p:spPr>
            <a:xfrm>
              <a:off x="1962176" y="12202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立方体 15">
              <a:extLst>
                <a:ext uri="{FF2B5EF4-FFF2-40B4-BE49-F238E27FC236}">
                  <a16:creationId xmlns:a16="http://schemas.microsoft.com/office/drawing/2014/main" id="{215C4606-B3A2-4F1E-B77B-4C1204CB60F8}"/>
                </a:ext>
              </a:extLst>
            </p:cNvPr>
            <p:cNvSpPr/>
            <p:nvPr/>
          </p:nvSpPr>
          <p:spPr>
            <a:xfrm rot="2696801">
              <a:off x="1861058" y="55627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连接符: 肘形 19">
              <a:extLst>
                <a:ext uri="{FF2B5EF4-FFF2-40B4-BE49-F238E27FC236}">
                  <a16:creationId xmlns:a16="http://schemas.microsoft.com/office/drawing/2014/main" id="{1CBFC4C9-503C-4A4D-835D-2ACFCE145267}"/>
                </a:ext>
              </a:extLst>
            </p:cNvPr>
            <p:cNvCxnSpPr>
              <a:cxnSpLocks/>
              <a:endCxn id="16" idx="2"/>
            </p:cNvCxnSpPr>
            <p:nvPr/>
          </p:nvCxnSpPr>
          <p:spPr>
            <a:xfrm rot="5400000" flipH="1" flipV="1">
              <a:off x="1491201" y="848886"/>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24" name="连接符: 肘形 23">
              <a:extLst>
                <a:ext uri="{FF2B5EF4-FFF2-40B4-BE49-F238E27FC236}">
                  <a16:creationId xmlns:a16="http://schemas.microsoft.com/office/drawing/2014/main" id="{4B24A012-81B3-4A33-8FD2-44DB3882D15F}"/>
                </a:ext>
              </a:extLst>
            </p:cNvPr>
            <p:cNvCxnSpPr>
              <a:cxnSpLocks/>
              <a:stCxn id="16" idx="5"/>
              <a:endCxn id="11" idx="0"/>
            </p:cNvCxnSpPr>
            <p:nvPr/>
          </p:nvCxnSpPr>
          <p:spPr>
            <a:xfrm>
              <a:off x="1941666" y="788270"/>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6931CF6A-C168-434F-B136-8C8A927CEED1}"/>
                </a:ext>
              </a:extLst>
            </p:cNvPr>
            <p:cNvCxnSpPr>
              <a:cxnSpLocks/>
            </p:cNvCxnSpPr>
            <p:nvPr/>
          </p:nvCxnSpPr>
          <p:spPr>
            <a:xfrm flipV="1">
              <a:off x="2324740" y="121145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立方体 29">
              <a:extLst>
                <a:ext uri="{FF2B5EF4-FFF2-40B4-BE49-F238E27FC236}">
                  <a16:creationId xmlns:a16="http://schemas.microsoft.com/office/drawing/2014/main" id="{5885527B-B5D8-4F01-838C-88D1EFD14656}"/>
                </a:ext>
              </a:extLst>
            </p:cNvPr>
            <p:cNvSpPr/>
            <p:nvPr/>
          </p:nvSpPr>
          <p:spPr>
            <a:xfrm>
              <a:off x="2360298" y="88525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188E5D7D-8D3E-49D6-94A1-4A04B4DAF921}"/>
                </a:ext>
              </a:extLst>
            </p:cNvPr>
            <p:cNvCxnSpPr>
              <a:cxnSpLocks/>
            </p:cNvCxnSpPr>
            <p:nvPr/>
          </p:nvCxnSpPr>
          <p:spPr>
            <a:xfrm flipV="1">
              <a:off x="2471573" y="1228524"/>
              <a:ext cx="414345" cy="827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3" name="立方体 32">
              <a:extLst>
                <a:ext uri="{FF2B5EF4-FFF2-40B4-BE49-F238E27FC236}">
                  <a16:creationId xmlns:a16="http://schemas.microsoft.com/office/drawing/2014/main" id="{111C19E8-176E-47EB-91B4-F47F1D947FC0}"/>
                </a:ext>
              </a:extLst>
            </p:cNvPr>
            <p:cNvSpPr/>
            <p:nvPr/>
          </p:nvSpPr>
          <p:spPr>
            <a:xfrm>
              <a:off x="2830605" y="893566"/>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立方体 33">
              <a:extLst>
                <a:ext uri="{FF2B5EF4-FFF2-40B4-BE49-F238E27FC236}">
                  <a16:creationId xmlns:a16="http://schemas.microsoft.com/office/drawing/2014/main" id="{1F049E3E-BC16-4972-8E61-DED75AEBD67A}"/>
                </a:ext>
              </a:extLst>
            </p:cNvPr>
            <p:cNvSpPr/>
            <p:nvPr/>
          </p:nvSpPr>
          <p:spPr>
            <a:xfrm rot="2696801">
              <a:off x="3009201" y="58679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连接符: 肘形 37">
              <a:extLst>
                <a:ext uri="{FF2B5EF4-FFF2-40B4-BE49-F238E27FC236}">
                  <a16:creationId xmlns:a16="http://schemas.microsoft.com/office/drawing/2014/main" id="{199A7048-CD9B-42FA-AE0E-F32ABF2043FA}"/>
                </a:ext>
              </a:extLst>
            </p:cNvPr>
            <p:cNvCxnSpPr>
              <a:cxnSpLocks/>
              <a:endCxn id="34" idx="2"/>
            </p:cNvCxnSpPr>
            <p:nvPr/>
          </p:nvCxnSpPr>
          <p:spPr>
            <a:xfrm rot="5400000" flipH="1" flipV="1">
              <a:off x="2689355" y="915616"/>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0" name="连接符: 肘形 39">
              <a:extLst>
                <a:ext uri="{FF2B5EF4-FFF2-40B4-BE49-F238E27FC236}">
                  <a16:creationId xmlns:a16="http://schemas.microsoft.com/office/drawing/2014/main" id="{8213787B-A750-462C-84D1-02742817F58F}"/>
                </a:ext>
              </a:extLst>
            </p:cNvPr>
            <p:cNvCxnSpPr>
              <a:cxnSpLocks/>
              <a:stCxn id="34" idx="5"/>
              <a:endCxn id="41" idx="0"/>
            </p:cNvCxnSpPr>
            <p:nvPr/>
          </p:nvCxnSpPr>
          <p:spPr>
            <a:xfrm>
              <a:off x="3089809" y="818678"/>
              <a:ext cx="441962" cy="33546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41" name="图片 40">
              <a:extLst>
                <a:ext uri="{FF2B5EF4-FFF2-40B4-BE49-F238E27FC236}">
                  <a16:creationId xmlns:a16="http://schemas.microsoft.com/office/drawing/2014/main" id="{E95DBA48-16C7-41FB-AA41-3AB3359A1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896" y="1154141"/>
              <a:ext cx="149749" cy="155266"/>
            </a:xfrm>
            <a:prstGeom prst="rect">
              <a:avLst/>
            </a:prstGeom>
          </p:spPr>
        </p:pic>
        <p:cxnSp>
          <p:nvCxnSpPr>
            <p:cNvPr id="42" name="直接箭头连接符 41">
              <a:extLst>
                <a:ext uri="{FF2B5EF4-FFF2-40B4-BE49-F238E27FC236}">
                  <a16:creationId xmlns:a16="http://schemas.microsoft.com/office/drawing/2014/main" id="{3AB7E0DB-7DB7-4096-9368-05656385842A}"/>
                </a:ext>
              </a:extLst>
            </p:cNvPr>
            <p:cNvCxnSpPr>
              <a:cxnSpLocks/>
            </p:cNvCxnSpPr>
            <p:nvPr/>
          </p:nvCxnSpPr>
          <p:spPr>
            <a:xfrm flipV="1">
              <a:off x="3089809" y="1240531"/>
              <a:ext cx="367904" cy="61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74A59223-746D-4848-95C4-A273775B1E9D}"/>
                </a:ext>
              </a:extLst>
            </p:cNvPr>
            <p:cNvCxnSpPr>
              <a:cxnSpLocks/>
              <a:stCxn id="41" idx="3"/>
            </p:cNvCxnSpPr>
            <p:nvPr/>
          </p:nvCxnSpPr>
          <p:spPr>
            <a:xfrm flipV="1">
              <a:off x="3606645" y="1220210"/>
              <a:ext cx="186172" cy="1156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6" name="立方体 45">
              <a:extLst>
                <a:ext uri="{FF2B5EF4-FFF2-40B4-BE49-F238E27FC236}">
                  <a16:creationId xmlns:a16="http://schemas.microsoft.com/office/drawing/2014/main" id="{E84CC65B-3300-430E-97FC-E6F1C98954F5}"/>
                </a:ext>
              </a:extLst>
            </p:cNvPr>
            <p:cNvSpPr/>
            <p:nvPr/>
          </p:nvSpPr>
          <p:spPr>
            <a:xfrm>
              <a:off x="3738909" y="91605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0" name="直接箭头连接符 69">
              <a:extLst>
                <a:ext uri="{FF2B5EF4-FFF2-40B4-BE49-F238E27FC236}">
                  <a16:creationId xmlns:a16="http://schemas.microsoft.com/office/drawing/2014/main" id="{3CB59871-98FA-4D28-92DD-E8CC63A5C589}"/>
                </a:ext>
              </a:extLst>
            </p:cNvPr>
            <p:cNvCxnSpPr>
              <a:cxnSpLocks/>
            </p:cNvCxnSpPr>
            <p:nvPr/>
          </p:nvCxnSpPr>
          <p:spPr>
            <a:xfrm>
              <a:off x="3872450" y="1257242"/>
              <a:ext cx="3746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立方体 70">
              <a:extLst>
                <a:ext uri="{FF2B5EF4-FFF2-40B4-BE49-F238E27FC236}">
                  <a16:creationId xmlns:a16="http://schemas.microsoft.com/office/drawing/2014/main" id="{EA7E3760-E4CE-490B-8EFF-BA5A1B00BCA4}"/>
                </a:ext>
              </a:extLst>
            </p:cNvPr>
            <p:cNvSpPr/>
            <p:nvPr/>
          </p:nvSpPr>
          <p:spPr>
            <a:xfrm>
              <a:off x="4191744" y="922284"/>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连接符: 肘形 72">
              <a:extLst>
                <a:ext uri="{FF2B5EF4-FFF2-40B4-BE49-F238E27FC236}">
                  <a16:creationId xmlns:a16="http://schemas.microsoft.com/office/drawing/2014/main" id="{80599096-8A9E-457D-8158-0E40A98CCE05}"/>
                </a:ext>
              </a:extLst>
            </p:cNvPr>
            <p:cNvCxnSpPr>
              <a:cxnSpLocks/>
              <a:endCxn id="72" idx="2"/>
            </p:cNvCxnSpPr>
            <p:nvPr/>
          </p:nvCxnSpPr>
          <p:spPr>
            <a:xfrm rot="5400000" flipH="1" flipV="1">
              <a:off x="4050494" y="944334"/>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4" name="连接符: 肘形 73">
              <a:extLst>
                <a:ext uri="{FF2B5EF4-FFF2-40B4-BE49-F238E27FC236}">
                  <a16:creationId xmlns:a16="http://schemas.microsoft.com/office/drawing/2014/main" id="{9959C635-4076-4D90-A257-75D511ECF469}"/>
                </a:ext>
              </a:extLst>
            </p:cNvPr>
            <p:cNvCxnSpPr>
              <a:cxnSpLocks/>
              <a:stCxn id="72" idx="5"/>
              <a:endCxn id="75" idx="0"/>
            </p:cNvCxnSpPr>
            <p:nvPr/>
          </p:nvCxnSpPr>
          <p:spPr>
            <a:xfrm>
              <a:off x="4450948" y="847396"/>
              <a:ext cx="469326" cy="3294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5" name="图片 74">
              <a:extLst>
                <a:ext uri="{FF2B5EF4-FFF2-40B4-BE49-F238E27FC236}">
                  <a16:creationId xmlns:a16="http://schemas.microsoft.com/office/drawing/2014/main" id="{BE65CC65-6774-44E9-827E-2EEAAE78A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5399" y="1176812"/>
              <a:ext cx="149749" cy="155266"/>
            </a:xfrm>
            <a:prstGeom prst="rect">
              <a:avLst/>
            </a:prstGeom>
          </p:spPr>
        </p:pic>
        <p:cxnSp>
          <p:nvCxnSpPr>
            <p:cNvPr id="76" name="直接箭头连接符 75">
              <a:extLst>
                <a:ext uri="{FF2B5EF4-FFF2-40B4-BE49-F238E27FC236}">
                  <a16:creationId xmlns:a16="http://schemas.microsoft.com/office/drawing/2014/main" id="{EF60FBF1-77BD-4943-8A09-37028C905CF9}"/>
                </a:ext>
              </a:extLst>
            </p:cNvPr>
            <p:cNvCxnSpPr>
              <a:cxnSpLocks/>
              <a:endCxn id="75" idx="1"/>
            </p:cNvCxnSpPr>
            <p:nvPr/>
          </p:nvCxnSpPr>
          <p:spPr>
            <a:xfrm>
              <a:off x="4461158" y="1253216"/>
              <a:ext cx="384241" cy="12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直接箭头连接符 76">
              <a:extLst>
                <a:ext uri="{FF2B5EF4-FFF2-40B4-BE49-F238E27FC236}">
                  <a16:creationId xmlns:a16="http://schemas.microsoft.com/office/drawing/2014/main" id="{EC7AF268-1E8E-4CDB-9A6E-6A77BFA4F273}"/>
                </a:ext>
              </a:extLst>
            </p:cNvPr>
            <p:cNvCxnSpPr>
              <a:cxnSpLocks/>
              <a:endCxn id="106" idx="0"/>
            </p:cNvCxnSpPr>
            <p:nvPr/>
          </p:nvCxnSpPr>
          <p:spPr>
            <a:xfrm>
              <a:off x="6144057" y="1269174"/>
              <a:ext cx="346765" cy="51160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立方体 77">
              <a:extLst>
                <a:ext uri="{FF2B5EF4-FFF2-40B4-BE49-F238E27FC236}">
                  <a16:creationId xmlns:a16="http://schemas.microsoft.com/office/drawing/2014/main" id="{319872FB-B354-4B3F-9A7B-050DEF4854C6}"/>
                </a:ext>
              </a:extLst>
            </p:cNvPr>
            <p:cNvSpPr/>
            <p:nvPr/>
          </p:nvSpPr>
          <p:spPr>
            <a:xfrm>
              <a:off x="1653050" y="2238897"/>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立方体 78">
              <a:extLst>
                <a:ext uri="{FF2B5EF4-FFF2-40B4-BE49-F238E27FC236}">
                  <a16:creationId xmlns:a16="http://schemas.microsoft.com/office/drawing/2014/main" id="{BF6C620C-3D16-4BFA-A83B-A752BB0A785D}"/>
                </a:ext>
              </a:extLst>
            </p:cNvPr>
            <p:cNvSpPr/>
            <p:nvPr/>
          </p:nvSpPr>
          <p:spPr>
            <a:xfrm>
              <a:off x="1702216" y="2238897"/>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立方体 79">
              <a:extLst>
                <a:ext uri="{FF2B5EF4-FFF2-40B4-BE49-F238E27FC236}">
                  <a16:creationId xmlns:a16="http://schemas.microsoft.com/office/drawing/2014/main" id="{52FF3FBB-860B-4051-A572-41BE1040BD0A}"/>
                </a:ext>
              </a:extLst>
            </p:cNvPr>
            <p:cNvSpPr/>
            <p:nvPr/>
          </p:nvSpPr>
          <p:spPr>
            <a:xfrm>
              <a:off x="1746237" y="2238897"/>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 name="图片 80">
              <a:extLst>
                <a:ext uri="{FF2B5EF4-FFF2-40B4-BE49-F238E27FC236}">
                  <a16:creationId xmlns:a16="http://schemas.microsoft.com/office/drawing/2014/main" id="{46CAEE07-8C8D-4B15-A7E3-87E7B643E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6778" y="2487465"/>
              <a:ext cx="149749" cy="155266"/>
            </a:xfrm>
            <a:prstGeom prst="rect">
              <a:avLst/>
            </a:prstGeom>
          </p:spPr>
        </p:pic>
        <p:cxnSp>
          <p:nvCxnSpPr>
            <p:cNvPr id="82" name="直接箭头连接符 81">
              <a:extLst>
                <a:ext uri="{FF2B5EF4-FFF2-40B4-BE49-F238E27FC236}">
                  <a16:creationId xmlns:a16="http://schemas.microsoft.com/office/drawing/2014/main" id="{3D56EADA-E56A-49F0-AA16-A540658896E1}"/>
                </a:ext>
              </a:extLst>
            </p:cNvPr>
            <p:cNvCxnSpPr>
              <a:cxnSpLocks/>
            </p:cNvCxnSpPr>
            <p:nvPr/>
          </p:nvCxnSpPr>
          <p:spPr>
            <a:xfrm>
              <a:off x="1423722" y="256107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F3D9523D-7805-4577-AC4F-BD9C6BB8CC2E}"/>
                </a:ext>
              </a:extLst>
            </p:cNvPr>
            <p:cNvCxnSpPr>
              <a:cxnSpLocks/>
            </p:cNvCxnSpPr>
            <p:nvPr/>
          </p:nvCxnSpPr>
          <p:spPr>
            <a:xfrm>
              <a:off x="1923963" y="257385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4" name="立方体 83">
              <a:extLst>
                <a:ext uri="{FF2B5EF4-FFF2-40B4-BE49-F238E27FC236}">
                  <a16:creationId xmlns:a16="http://schemas.microsoft.com/office/drawing/2014/main" id="{C7ACCE3A-FAC5-484B-90DC-47A6FD76A468}"/>
                </a:ext>
              </a:extLst>
            </p:cNvPr>
            <p:cNvSpPr/>
            <p:nvPr/>
          </p:nvSpPr>
          <p:spPr>
            <a:xfrm rot="2696801">
              <a:off x="1822845" y="190992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连接符: 肘形 84">
              <a:extLst>
                <a:ext uri="{FF2B5EF4-FFF2-40B4-BE49-F238E27FC236}">
                  <a16:creationId xmlns:a16="http://schemas.microsoft.com/office/drawing/2014/main" id="{AD89FE11-339D-4C33-984A-143A301FA60B}"/>
                </a:ext>
              </a:extLst>
            </p:cNvPr>
            <p:cNvCxnSpPr>
              <a:cxnSpLocks/>
              <a:endCxn id="84" idx="2"/>
            </p:cNvCxnSpPr>
            <p:nvPr/>
          </p:nvCxnSpPr>
          <p:spPr>
            <a:xfrm rot="5400000" flipH="1" flipV="1">
              <a:off x="1452988" y="2202531"/>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86" name="连接符: 肘形 85">
              <a:extLst>
                <a:ext uri="{FF2B5EF4-FFF2-40B4-BE49-F238E27FC236}">
                  <a16:creationId xmlns:a16="http://schemas.microsoft.com/office/drawing/2014/main" id="{F7E48D28-A365-41A5-B6F7-77C7EC9A5DA6}"/>
                </a:ext>
              </a:extLst>
            </p:cNvPr>
            <p:cNvCxnSpPr>
              <a:cxnSpLocks/>
              <a:stCxn id="84" idx="5"/>
              <a:endCxn id="81" idx="0"/>
            </p:cNvCxnSpPr>
            <p:nvPr/>
          </p:nvCxnSpPr>
          <p:spPr>
            <a:xfrm>
              <a:off x="1903453" y="2141914"/>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7" name="直接箭头连接符 86">
              <a:extLst>
                <a:ext uri="{FF2B5EF4-FFF2-40B4-BE49-F238E27FC236}">
                  <a16:creationId xmlns:a16="http://schemas.microsoft.com/office/drawing/2014/main" id="{323B5CDF-DB1F-4F3A-93DA-3E89E9A9EF71}"/>
                </a:ext>
              </a:extLst>
            </p:cNvPr>
            <p:cNvCxnSpPr>
              <a:cxnSpLocks/>
            </p:cNvCxnSpPr>
            <p:nvPr/>
          </p:nvCxnSpPr>
          <p:spPr>
            <a:xfrm flipV="1">
              <a:off x="2286527" y="256509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8" name="立方体 87">
              <a:extLst>
                <a:ext uri="{FF2B5EF4-FFF2-40B4-BE49-F238E27FC236}">
                  <a16:creationId xmlns:a16="http://schemas.microsoft.com/office/drawing/2014/main" id="{146A8779-F85B-473B-BFFC-6804CE5E134D}"/>
                </a:ext>
              </a:extLst>
            </p:cNvPr>
            <p:cNvSpPr/>
            <p:nvPr/>
          </p:nvSpPr>
          <p:spPr>
            <a:xfrm>
              <a:off x="2322085" y="223889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9" name="直接箭头连接符 88">
              <a:extLst>
                <a:ext uri="{FF2B5EF4-FFF2-40B4-BE49-F238E27FC236}">
                  <a16:creationId xmlns:a16="http://schemas.microsoft.com/office/drawing/2014/main" id="{7396EC4A-9B3A-46D8-B996-57F405D7B175}"/>
                </a:ext>
              </a:extLst>
            </p:cNvPr>
            <p:cNvCxnSpPr>
              <a:cxnSpLocks/>
            </p:cNvCxnSpPr>
            <p:nvPr/>
          </p:nvCxnSpPr>
          <p:spPr>
            <a:xfrm>
              <a:off x="2447480" y="2573855"/>
              <a:ext cx="344912" cy="39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0" name="立方体 89">
              <a:extLst>
                <a:ext uri="{FF2B5EF4-FFF2-40B4-BE49-F238E27FC236}">
                  <a16:creationId xmlns:a16="http://schemas.microsoft.com/office/drawing/2014/main" id="{71E4D2E0-EC46-473B-9FC3-8F9D9A59413A}"/>
                </a:ext>
              </a:extLst>
            </p:cNvPr>
            <p:cNvSpPr/>
            <p:nvPr/>
          </p:nvSpPr>
          <p:spPr>
            <a:xfrm>
              <a:off x="2792392" y="2247211"/>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立方体 90">
              <a:extLst>
                <a:ext uri="{FF2B5EF4-FFF2-40B4-BE49-F238E27FC236}">
                  <a16:creationId xmlns:a16="http://schemas.microsoft.com/office/drawing/2014/main" id="{768D2816-E4A7-4AB4-9F4B-5CAF338A519E}"/>
                </a:ext>
              </a:extLst>
            </p:cNvPr>
            <p:cNvSpPr/>
            <p:nvPr/>
          </p:nvSpPr>
          <p:spPr>
            <a:xfrm rot="2696801">
              <a:off x="2970988" y="1940443"/>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连接符: 肘形 91">
              <a:extLst>
                <a:ext uri="{FF2B5EF4-FFF2-40B4-BE49-F238E27FC236}">
                  <a16:creationId xmlns:a16="http://schemas.microsoft.com/office/drawing/2014/main" id="{77552597-D799-40D6-BF49-F9E4948F9BE0}"/>
                </a:ext>
              </a:extLst>
            </p:cNvPr>
            <p:cNvCxnSpPr>
              <a:cxnSpLocks/>
              <a:endCxn id="91" idx="2"/>
            </p:cNvCxnSpPr>
            <p:nvPr/>
          </p:nvCxnSpPr>
          <p:spPr>
            <a:xfrm rot="5400000" flipH="1" flipV="1">
              <a:off x="2651142" y="2269261"/>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93" name="连接符: 肘形 92">
              <a:extLst>
                <a:ext uri="{FF2B5EF4-FFF2-40B4-BE49-F238E27FC236}">
                  <a16:creationId xmlns:a16="http://schemas.microsoft.com/office/drawing/2014/main" id="{5B185B78-1977-4594-9588-CE1FD84F300B}"/>
                </a:ext>
              </a:extLst>
            </p:cNvPr>
            <p:cNvCxnSpPr>
              <a:cxnSpLocks/>
              <a:stCxn id="91" idx="5"/>
              <a:endCxn id="94" idx="0"/>
            </p:cNvCxnSpPr>
            <p:nvPr/>
          </p:nvCxnSpPr>
          <p:spPr>
            <a:xfrm>
              <a:off x="3051596" y="2172323"/>
              <a:ext cx="441962" cy="33546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4" name="图片 93">
              <a:extLst>
                <a:ext uri="{FF2B5EF4-FFF2-40B4-BE49-F238E27FC236}">
                  <a16:creationId xmlns:a16="http://schemas.microsoft.com/office/drawing/2014/main" id="{6291AD58-A7B8-4011-A40C-95C9ADD67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8683" y="2507785"/>
              <a:ext cx="149749" cy="155266"/>
            </a:xfrm>
            <a:prstGeom prst="rect">
              <a:avLst/>
            </a:prstGeom>
          </p:spPr>
        </p:pic>
        <p:cxnSp>
          <p:nvCxnSpPr>
            <p:cNvPr id="95" name="直接箭头连接符 94">
              <a:extLst>
                <a:ext uri="{FF2B5EF4-FFF2-40B4-BE49-F238E27FC236}">
                  <a16:creationId xmlns:a16="http://schemas.microsoft.com/office/drawing/2014/main" id="{CF17C0E2-EC22-4462-B8F0-6F27AB2875F5}"/>
                </a:ext>
              </a:extLst>
            </p:cNvPr>
            <p:cNvCxnSpPr>
              <a:cxnSpLocks/>
            </p:cNvCxnSpPr>
            <p:nvPr/>
          </p:nvCxnSpPr>
          <p:spPr>
            <a:xfrm flipV="1">
              <a:off x="2997886" y="2594176"/>
              <a:ext cx="421614" cy="61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6" name="直接箭头连接符 95">
              <a:extLst>
                <a:ext uri="{FF2B5EF4-FFF2-40B4-BE49-F238E27FC236}">
                  <a16:creationId xmlns:a16="http://schemas.microsoft.com/office/drawing/2014/main" id="{8BDFC569-CF61-4CDD-A815-028071C416E1}"/>
                </a:ext>
              </a:extLst>
            </p:cNvPr>
            <p:cNvCxnSpPr>
              <a:cxnSpLocks/>
              <a:stCxn id="94" idx="3"/>
            </p:cNvCxnSpPr>
            <p:nvPr/>
          </p:nvCxnSpPr>
          <p:spPr>
            <a:xfrm>
              <a:off x="3568432" y="2585418"/>
              <a:ext cx="18617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7" name="立方体 96">
              <a:extLst>
                <a:ext uri="{FF2B5EF4-FFF2-40B4-BE49-F238E27FC236}">
                  <a16:creationId xmlns:a16="http://schemas.microsoft.com/office/drawing/2014/main" id="{59A9AD52-B477-469D-AB1D-13B13128D727}"/>
                </a:ext>
              </a:extLst>
            </p:cNvPr>
            <p:cNvSpPr/>
            <p:nvPr/>
          </p:nvSpPr>
          <p:spPr>
            <a:xfrm>
              <a:off x="3700696" y="226970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8" name="直接箭头连接符 97">
              <a:extLst>
                <a:ext uri="{FF2B5EF4-FFF2-40B4-BE49-F238E27FC236}">
                  <a16:creationId xmlns:a16="http://schemas.microsoft.com/office/drawing/2014/main" id="{D0B78B60-E1E0-426B-9C3B-CF62C1DBC72B}"/>
                </a:ext>
              </a:extLst>
            </p:cNvPr>
            <p:cNvCxnSpPr>
              <a:cxnSpLocks/>
            </p:cNvCxnSpPr>
            <p:nvPr/>
          </p:nvCxnSpPr>
          <p:spPr>
            <a:xfrm>
              <a:off x="3812938" y="2604659"/>
              <a:ext cx="340593" cy="18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9" name="立方体 98">
              <a:extLst>
                <a:ext uri="{FF2B5EF4-FFF2-40B4-BE49-F238E27FC236}">
                  <a16:creationId xmlns:a16="http://schemas.microsoft.com/office/drawing/2014/main" id="{AF4BB41E-59AE-4141-9D89-4E2ABC2019E0}"/>
                </a:ext>
              </a:extLst>
            </p:cNvPr>
            <p:cNvSpPr/>
            <p:nvPr/>
          </p:nvSpPr>
          <p:spPr>
            <a:xfrm>
              <a:off x="4153531" y="2275929"/>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立方体 99">
              <a:extLst>
                <a:ext uri="{FF2B5EF4-FFF2-40B4-BE49-F238E27FC236}">
                  <a16:creationId xmlns:a16="http://schemas.microsoft.com/office/drawing/2014/main" id="{5B5E25DF-9292-4B97-81D7-24C0C95F0C58}"/>
                </a:ext>
              </a:extLst>
            </p:cNvPr>
            <p:cNvSpPr/>
            <p:nvPr/>
          </p:nvSpPr>
          <p:spPr>
            <a:xfrm rot="2696801">
              <a:off x="4332127" y="196916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连接符: 肘形 100">
              <a:extLst>
                <a:ext uri="{FF2B5EF4-FFF2-40B4-BE49-F238E27FC236}">
                  <a16:creationId xmlns:a16="http://schemas.microsoft.com/office/drawing/2014/main" id="{D3F70ED9-8CEA-4C82-9D2B-B34EAF40510E}"/>
                </a:ext>
              </a:extLst>
            </p:cNvPr>
            <p:cNvCxnSpPr>
              <a:cxnSpLocks/>
              <a:endCxn id="100" idx="2"/>
            </p:cNvCxnSpPr>
            <p:nvPr/>
          </p:nvCxnSpPr>
          <p:spPr>
            <a:xfrm rot="5400000" flipH="1" flipV="1">
              <a:off x="4012281" y="229797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02" name="连接符: 肘形 101">
              <a:extLst>
                <a:ext uri="{FF2B5EF4-FFF2-40B4-BE49-F238E27FC236}">
                  <a16:creationId xmlns:a16="http://schemas.microsoft.com/office/drawing/2014/main" id="{411A2F4A-B8D2-4323-AE7D-0B475D528FD7}"/>
                </a:ext>
              </a:extLst>
            </p:cNvPr>
            <p:cNvCxnSpPr>
              <a:cxnSpLocks/>
              <a:stCxn id="100" idx="5"/>
              <a:endCxn id="103" idx="0"/>
            </p:cNvCxnSpPr>
            <p:nvPr/>
          </p:nvCxnSpPr>
          <p:spPr>
            <a:xfrm>
              <a:off x="4412735" y="2201040"/>
              <a:ext cx="469326" cy="3294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03" name="图片 102">
              <a:extLst>
                <a:ext uri="{FF2B5EF4-FFF2-40B4-BE49-F238E27FC236}">
                  <a16:creationId xmlns:a16="http://schemas.microsoft.com/office/drawing/2014/main" id="{6D905C9B-0936-4DA0-A878-B305E4B5A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186" y="2530457"/>
              <a:ext cx="149749" cy="155266"/>
            </a:xfrm>
            <a:prstGeom prst="rect">
              <a:avLst/>
            </a:prstGeom>
          </p:spPr>
        </p:pic>
        <p:cxnSp>
          <p:nvCxnSpPr>
            <p:cNvPr id="104" name="直接箭头连接符 103">
              <a:extLst>
                <a:ext uri="{FF2B5EF4-FFF2-40B4-BE49-F238E27FC236}">
                  <a16:creationId xmlns:a16="http://schemas.microsoft.com/office/drawing/2014/main" id="{7DA0F59E-E24D-45AC-B717-6DF839C6352A}"/>
                </a:ext>
              </a:extLst>
            </p:cNvPr>
            <p:cNvCxnSpPr>
              <a:cxnSpLocks/>
              <a:endCxn id="103" idx="1"/>
            </p:cNvCxnSpPr>
            <p:nvPr/>
          </p:nvCxnSpPr>
          <p:spPr>
            <a:xfrm>
              <a:off x="4422945" y="2606860"/>
              <a:ext cx="384241" cy="12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06" name="图片 105">
              <a:extLst>
                <a:ext uri="{FF2B5EF4-FFF2-40B4-BE49-F238E27FC236}">
                  <a16:creationId xmlns:a16="http://schemas.microsoft.com/office/drawing/2014/main" id="{CAE49FA0-DFAE-432A-813B-A4E977739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5947" y="1780782"/>
              <a:ext cx="149749" cy="155266"/>
            </a:xfrm>
            <a:prstGeom prst="rect">
              <a:avLst/>
            </a:prstGeom>
          </p:spPr>
        </p:pic>
        <p:cxnSp>
          <p:nvCxnSpPr>
            <p:cNvPr id="108" name="直接箭头连接符 107">
              <a:extLst>
                <a:ext uri="{FF2B5EF4-FFF2-40B4-BE49-F238E27FC236}">
                  <a16:creationId xmlns:a16="http://schemas.microsoft.com/office/drawing/2014/main" id="{2AEE539B-FC5B-45AE-98A3-2DBD62E35CE9}"/>
                </a:ext>
              </a:extLst>
            </p:cNvPr>
            <p:cNvCxnSpPr>
              <a:cxnSpLocks/>
              <a:endCxn id="106" idx="2"/>
            </p:cNvCxnSpPr>
            <p:nvPr/>
          </p:nvCxnSpPr>
          <p:spPr>
            <a:xfrm flipV="1">
              <a:off x="6105843" y="1936048"/>
              <a:ext cx="384979" cy="67801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2" name="直接箭头连接符 111">
              <a:extLst>
                <a:ext uri="{FF2B5EF4-FFF2-40B4-BE49-F238E27FC236}">
                  <a16:creationId xmlns:a16="http://schemas.microsoft.com/office/drawing/2014/main" id="{7158E2E2-3F3A-4ACF-897E-3116BEBB9773}"/>
                </a:ext>
              </a:extLst>
            </p:cNvPr>
            <p:cNvCxnSpPr>
              <a:cxnSpLocks/>
            </p:cNvCxnSpPr>
            <p:nvPr/>
          </p:nvCxnSpPr>
          <p:spPr>
            <a:xfrm flipV="1">
              <a:off x="6565696" y="1858415"/>
              <a:ext cx="146285"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259C9D5F-DCDA-4B54-9AB8-0BE5D4CE6BEF}"/>
                </a:ext>
              </a:extLst>
            </p:cNvPr>
            <p:cNvCxnSpPr>
              <a:cxnSpLocks/>
            </p:cNvCxnSpPr>
            <p:nvPr/>
          </p:nvCxnSpPr>
          <p:spPr>
            <a:xfrm>
              <a:off x="1422362" y="1211452"/>
              <a:ext cx="11965" cy="1353645"/>
            </a:xfrm>
            <a:prstGeom prst="line">
              <a:avLst/>
            </a:prstGeom>
            <a:ln w="19050"/>
          </p:spPr>
          <p:style>
            <a:lnRef idx="1">
              <a:schemeClr val="dk1"/>
            </a:lnRef>
            <a:fillRef idx="0">
              <a:schemeClr val="dk1"/>
            </a:fillRef>
            <a:effectRef idx="0">
              <a:schemeClr val="dk1"/>
            </a:effectRef>
            <a:fontRef idx="minor">
              <a:schemeClr val="tx1"/>
            </a:fontRef>
          </p:style>
        </p:cxnSp>
        <p:sp>
          <p:nvSpPr>
            <p:cNvPr id="72" name="立方体 71">
              <a:extLst>
                <a:ext uri="{FF2B5EF4-FFF2-40B4-BE49-F238E27FC236}">
                  <a16:creationId xmlns:a16="http://schemas.microsoft.com/office/drawing/2014/main" id="{657AE81A-1D7D-4F21-A765-DFEBAD4744C5}"/>
                </a:ext>
              </a:extLst>
            </p:cNvPr>
            <p:cNvSpPr/>
            <p:nvPr/>
          </p:nvSpPr>
          <p:spPr>
            <a:xfrm rot="2696801">
              <a:off x="4370340" y="615516"/>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7" name="组合 216">
              <a:extLst>
                <a:ext uri="{FF2B5EF4-FFF2-40B4-BE49-F238E27FC236}">
                  <a16:creationId xmlns:a16="http://schemas.microsoft.com/office/drawing/2014/main" id="{B2EAB66B-1950-499F-8B7D-A896A5D8BC16}"/>
                </a:ext>
              </a:extLst>
            </p:cNvPr>
            <p:cNvGrpSpPr/>
            <p:nvPr/>
          </p:nvGrpSpPr>
          <p:grpSpPr>
            <a:xfrm>
              <a:off x="7494004" y="2808892"/>
              <a:ext cx="601203" cy="1838459"/>
              <a:chOff x="7874169" y="730562"/>
              <a:chExt cx="849989" cy="2872225"/>
            </a:xfrm>
          </p:grpSpPr>
          <p:cxnSp>
            <p:nvCxnSpPr>
              <p:cNvPr id="214" name="直接箭头连接符 213">
                <a:extLst>
                  <a:ext uri="{FF2B5EF4-FFF2-40B4-BE49-F238E27FC236}">
                    <a16:creationId xmlns:a16="http://schemas.microsoft.com/office/drawing/2014/main" id="{09CB9C0F-4818-49B2-8CA2-E8F3C43905CC}"/>
                  </a:ext>
                </a:extLst>
              </p:cNvPr>
              <p:cNvCxnSpPr>
                <a:cxnSpLocks/>
              </p:cNvCxnSpPr>
              <p:nvPr/>
            </p:nvCxnSpPr>
            <p:spPr>
              <a:xfrm>
                <a:off x="8467217" y="3244513"/>
                <a:ext cx="0" cy="2647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6" name="直接箭头连接符 205">
                <a:extLst>
                  <a:ext uri="{FF2B5EF4-FFF2-40B4-BE49-F238E27FC236}">
                    <a16:creationId xmlns:a16="http://schemas.microsoft.com/office/drawing/2014/main" id="{D300375A-ACF9-4AB9-9919-DA1A3380995E}"/>
                  </a:ext>
                </a:extLst>
              </p:cNvPr>
              <p:cNvCxnSpPr>
                <a:cxnSpLocks/>
              </p:cNvCxnSpPr>
              <p:nvPr/>
            </p:nvCxnSpPr>
            <p:spPr>
              <a:xfrm>
                <a:off x="8456887" y="2751994"/>
                <a:ext cx="10330" cy="1928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2" name="直接箭头连接符 201">
                <a:extLst>
                  <a:ext uri="{FF2B5EF4-FFF2-40B4-BE49-F238E27FC236}">
                    <a16:creationId xmlns:a16="http://schemas.microsoft.com/office/drawing/2014/main" id="{E62A3089-55E5-45B5-8300-6F499EAF8714}"/>
                  </a:ext>
                </a:extLst>
              </p:cNvPr>
              <p:cNvCxnSpPr>
                <a:cxnSpLocks/>
              </p:cNvCxnSpPr>
              <p:nvPr/>
            </p:nvCxnSpPr>
            <p:spPr>
              <a:xfrm>
                <a:off x="8584673" y="166795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1" name="直接箭头连接符 200">
                <a:extLst>
                  <a:ext uri="{FF2B5EF4-FFF2-40B4-BE49-F238E27FC236}">
                    <a16:creationId xmlns:a16="http://schemas.microsoft.com/office/drawing/2014/main" id="{09D16995-52D0-4559-A0B8-1CD0AB6D9A83}"/>
                  </a:ext>
                </a:extLst>
              </p:cNvPr>
              <p:cNvCxnSpPr>
                <a:cxnSpLocks/>
              </p:cNvCxnSpPr>
              <p:nvPr/>
            </p:nvCxnSpPr>
            <p:spPr>
              <a:xfrm>
                <a:off x="8160949" y="200712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6" name="立方体 165">
                <a:extLst>
                  <a:ext uri="{FF2B5EF4-FFF2-40B4-BE49-F238E27FC236}">
                    <a16:creationId xmlns:a16="http://schemas.microsoft.com/office/drawing/2014/main" id="{84ED58BE-2121-4AE7-ABC2-B9CE89CA2D54}"/>
                  </a:ext>
                </a:extLst>
              </p:cNvPr>
              <p:cNvSpPr/>
              <p:nvPr/>
            </p:nvSpPr>
            <p:spPr>
              <a:xfrm>
                <a:off x="7874169" y="730562"/>
                <a:ext cx="849989" cy="2872225"/>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立方体 173">
                <a:extLst>
                  <a:ext uri="{FF2B5EF4-FFF2-40B4-BE49-F238E27FC236}">
                    <a16:creationId xmlns:a16="http://schemas.microsoft.com/office/drawing/2014/main" id="{D4FB953F-BC91-4CF3-8F18-76169CB38533}"/>
                  </a:ext>
                </a:extLst>
              </p:cNvPr>
              <p:cNvSpPr/>
              <p:nvPr/>
            </p:nvSpPr>
            <p:spPr>
              <a:xfrm>
                <a:off x="7995275" y="1225387"/>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立方体 174">
                <a:extLst>
                  <a:ext uri="{FF2B5EF4-FFF2-40B4-BE49-F238E27FC236}">
                    <a16:creationId xmlns:a16="http://schemas.microsoft.com/office/drawing/2014/main" id="{4504188B-718E-498C-AF9C-41EA9B16CAA4}"/>
                  </a:ext>
                </a:extLst>
              </p:cNvPr>
              <p:cNvSpPr/>
              <p:nvPr/>
            </p:nvSpPr>
            <p:spPr>
              <a:xfrm>
                <a:off x="7966374" y="1508740"/>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6" name="立方体 175">
                <a:extLst>
                  <a:ext uri="{FF2B5EF4-FFF2-40B4-BE49-F238E27FC236}">
                    <a16:creationId xmlns:a16="http://schemas.microsoft.com/office/drawing/2014/main" id="{B17F223C-8390-426F-9AFA-2395979391F1}"/>
                  </a:ext>
                </a:extLst>
              </p:cNvPr>
              <p:cNvSpPr/>
              <p:nvPr/>
            </p:nvSpPr>
            <p:spPr>
              <a:xfrm>
                <a:off x="7979383" y="1723922"/>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立方体 176">
                <a:extLst>
                  <a:ext uri="{FF2B5EF4-FFF2-40B4-BE49-F238E27FC236}">
                    <a16:creationId xmlns:a16="http://schemas.microsoft.com/office/drawing/2014/main" id="{B6525C2F-1961-437F-8C60-EA43D3DCE07B}"/>
                  </a:ext>
                </a:extLst>
              </p:cNvPr>
              <p:cNvSpPr/>
              <p:nvPr/>
            </p:nvSpPr>
            <p:spPr>
              <a:xfrm>
                <a:off x="8398540" y="900578"/>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立方体 177">
                <a:extLst>
                  <a:ext uri="{FF2B5EF4-FFF2-40B4-BE49-F238E27FC236}">
                    <a16:creationId xmlns:a16="http://schemas.microsoft.com/office/drawing/2014/main" id="{8425BFCC-6D74-4848-828C-F261F6547032}"/>
                  </a:ext>
                </a:extLst>
              </p:cNvPr>
              <p:cNvSpPr/>
              <p:nvPr/>
            </p:nvSpPr>
            <p:spPr>
              <a:xfrm>
                <a:off x="8369639" y="1183931"/>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9" name="立方体 178">
                <a:extLst>
                  <a:ext uri="{FF2B5EF4-FFF2-40B4-BE49-F238E27FC236}">
                    <a16:creationId xmlns:a16="http://schemas.microsoft.com/office/drawing/2014/main" id="{C1EA9134-7CC5-459C-8C5E-5678B489E723}"/>
                  </a:ext>
                </a:extLst>
              </p:cNvPr>
              <p:cNvSpPr/>
              <p:nvPr/>
            </p:nvSpPr>
            <p:spPr>
              <a:xfrm>
                <a:off x="8382648" y="1399113"/>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立方体 202">
                <a:extLst>
                  <a:ext uri="{FF2B5EF4-FFF2-40B4-BE49-F238E27FC236}">
                    <a16:creationId xmlns:a16="http://schemas.microsoft.com/office/drawing/2014/main" id="{717A433C-06E8-4DA9-BA63-774A8BAF518D}"/>
                  </a:ext>
                </a:extLst>
              </p:cNvPr>
              <p:cNvSpPr/>
              <p:nvPr/>
            </p:nvSpPr>
            <p:spPr>
              <a:xfrm>
                <a:off x="8258532" y="1937834"/>
                <a:ext cx="310603"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立方体 203">
                <a:extLst>
                  <a:ext uri="{FF2B5EF4-FFF2-40B4-BE49-F238E27FC236}">
                    <a16:creationId xmlns:a16="http://schemas.microsoft.com/office/drawing/2014/main" id="{2B2C8AB3-4F67-443C-8F1A-EDAC27749A6C}"/>
                  </a:ext>
                </a:extLst>
              </p:cNvPr>
              <p:cNvSpPr/>
              <p:nvPr/>
            </p:nvSpPr>
            <p:spPr>
              <a:xfrm>
                <a:off x="8273986" y="2183703"/>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立方体 204">
                <a:extLst>
                  <a:ext uri="{FF2B5EF4-FFF2-40B4-BE49-F238E27FC236}">
                    <a16:creationId xmlns:a16="http://schemas.microsoft.com/office/drawing/2014/main" id="{F40DA85D-9885-4EF3-8085-99470A683F7B}"/>
                  </a:ext>
                </a:extLst>
              </p:cNvPr>
              <p:cNvSpPr/>
              <p:nvPr/>
            </p:nvSpPr>
            <p:spPr>
              <a:xfrm>
                <a:off x="8273986" y="2466861"/>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3" name="组合 212">
                <a:extLst>
                  <a:ext uri="{FF2B5EF4-FFF2-40B4-BE49-F238E27FC236}">
                    <a16:creationId xmlns:a16="http://schemas.microsoft.com/office/drawing/2014/main" id="{E5C34C07-FA0C-437D-98AC-55DAE8BD9B42}"/>
                  </a:ext>
                </a:extLst>
              </p:cNvPr>
              <p:cNvGrpSpPr/>
              <p:nvPr/>
            </p:nvGrpSpPr>
            <p:grpSpPr>
              <a:xfrm rot="565140">
                <a:off x="8388909" y="2987814"/>
                <a:ext cx="160818" cy="233498"/>
                <a:chOff x="4735596" y="4135120"/>
                <a:chExt cx="360000" cy="360676"/>
              </a:xfrm>
            </p:grpSpPr>
            <p:sp>
              <p:nvSpPr>
                <p:cNvPr id="212" name="流程图: 接点 211">
                  <a:extLst>
                    <a:ext uri="{FF2B5EF4-FFF2-40B4-BE49-F238E27FC236}">
                      <a16:creationId xmlns:a16="http://schemas.microsoft.com/office/drawing/2014/main" id="{D001F9BD-DE47-41B9-94BB-9691FE5850D2}"/>
                    </a:ext>
                  </a:extLst>
                </p:cNvPr>
                <p:cNvSpPr/>
                <p:nvPr/>
              </p:nvSpPr>
              <p:spPr>
                <a:xfrm>
                  <a:off x="4735596" y="4135120"/>
                  <a:ext cx="360000" cy="360676"/>
                </a:xfrm>
                <a:prstGeom prst="flowChartConnector">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1" name="图片 210">
                  <a:extLst>
                    <a:ext uri="{FF2B5EF4-FFF2-40B4-BE49-F238E27FC236}">
                      <a16:creationId xmlns:a16="http://schemas.microsoft.com/office/drawing/2014/main" id="{1C878801-7E51-4D15-9380-C599EA440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600" y="4206820"/>
                  <a:ext cx="261099" cy="195580"/>
                </a:xfrm>
                <a:prstGeom prst="rect">
                  <a:avLst/>
                </a:prstGeom>
              </p:spPr>
            </p:pic>
          </p:grpSp>
        </p:grpSp>
        <p:sp>
          <p:nvSpPr>
            <p:cNvPr id="125" name="立方体 124">
              <a:extLst>
                <a:ext uri="{FF2B5EF4-FFF2-40B4-BE49-F238E27FC236}">
                  <a16:creationId xmlns:a16="http://schemas.microsoft.com/office/drawing/2014/main" id="{C9BB1693-7050-43DB-B625-94EAE1131294}"/>
                </a:ext>
              </a:extLst>
            </p:cNvPr>
            <p:cNvSpPr/>
            <p:nvPr/>
          </p:nvSpPr>
          <p:spPr>
            <a:xfrm>
              <a:off x="1841104" y="3915429"/>
              <a:ext cx="158231" cy="545375"/>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立方体 125">
              <a:extLst>
                <a:ext uri="{FF2B5EF4-FFF2-40B4-BE49-F238E27FC236}">
                  <a16:creationId xmlns:a16="http://schemas.microsoft.com/office/drawing/2014/main" id="{F29BF056-999F-4E87-A033-FFE8F6ABDC84}"/>
                </a:ext>
              </a:extLst>
            </p:cNvPr>
            <p:cNvSpPr/>
            <p:nvPr/>
          </p:nvSpPr>
          <p:spPr>
            <a:xfrm>
              <a:off x="1826401" y="3311166"/>
              <a:ext cx="158231" cy="545375"/>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立方体 126">
              <a:extLst>
                <a:ext uri="{FF2B5EF4-FFF2-40B4-BE49-F238E27FC236}">
                  <a16:creationId xmlns:a16="http://schemas.microsoft.com/office/drawing/2014/main" id="{7C27CEA7-41FA-4738-847A-9D4133B477D0}"/>
                </a:ext>
              </a:extLst>
            </p:cNvPr>
            <p:cNvSpPr/>
            <p:nvPr/>
          </p:nvSpPr>
          <p:spPr>
            <a:xfrm>
              <a:off x="3060186" y="3302392"/>
              <a:ext cx="158231" cy="545375"/>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a:extLst>
                <a:ext uri="{FF2B5EF4-FFF2-40B4-BE49-F238E27FC236}">
                  <a16:creationId xmlns:a16="http://schemas.microsoft.com/office/drawing/2014/main" id="{24368742-06F5-4A43-96DD-EFC061EC4C1B}"/>
                </a:ext>
              </a:extLst>
            </p:cNvPr>
            <p:cNvSpPr txBox="1"/>
            <p:nvPr/>
          </p:nvSpPr>
          <p:spPr>
            <a:xfrm>
              <a:off x="2046207" y="4038198"/>
              <a:ext cx="535838"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Conv</a:t>
              </a:r>
              <a:endParaRPr lang="zh-CN" altLang="en-US" sz="1100" dirty="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6E39BDB6-2F03-44C1-963D-B321F1CA90A5}"/>
                </a:ext>
              </a:extLst>
            </p:cNvPr>
            <p:cNvSpPr txBox="1"/>
            <p:nvPr/>
          </p:nvSpPr>
          <p:spPr>
            <a:xfrm>
              <a:off x="2034944" y="3477129"/>
              <a:ext cx="411445"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BN</a:t>
              </a:r>
              <a:endParaRPr lang="zh-CN" altLang="en-US" sz="1100" dirty="0">
                <a:latin typeface="Times New Roman" panose="02020603050405020304" pitchFamily="18" charset="0"/>
                <a:cs typeface="Times New Roman" panose="02020603050405020304" pitchFamily="18" charset="0"/>
              </a:endParaRPr>
            </a:p>
          </p:txBody>
        </p:sp>
        <p:sp>
          <p:nvSpPr>
            <p:cNvPr id="134" name="文本框 133">
              <a:extLst>
                <a:ext uri="{FF2B5EF4-FFF2-40B4-BE49-F238E27FC236}">
                  <a16:creationId xmlns:a16="http://schemas.microsoft.com/office/drawing/2014/main" id="{A603EF34-984C-4247-89F6-FDFE5DA25F69}"/>
                </a:ext>
              </a:extLst>
            </p:cNvPr>
            <p:cNvSpPr txBox="1"/>
            <p:nvPr/>
          </p:nvSpPr>
          <p:spPr>
            <a:xfrm>
              <a:off x="3220666" y="3461173"/>
              <a:ext cx="547227"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ReLU</a:t>
              </a:r>
              <a:endParaRPr lang="zh-CN" altLang="en-US" sz="1100" dirty="0">
                <a:latin typeface="Times New Roman" panose="02020603050405020304" pitchFamily="18" charset="0"/>
                <a:cs typeface="Times New Roman" panose="02020603050405020304" pitchFamily="18" charset="0"/>
              </a:endParaRPr>
            </a:p>
          </p:txBody>
        </p:sp>
        <p:sp>
          <p:nvSpPr>
            <p:cNvPr id="138" name="立方体 137">
              <a:extLst>
                <a:ext uri="{FF2B5EF4-FFF2-40B4-BE49-F238E27FC236}">
                  <a16:creationId xmlns:a16="http://schemas.microsoft.com/office/drawing/2014/main" id="{43C3E758-6824-4CD1-AF7D-2D300B26CE2E}"/>
                </a:ext>
              </a:extLst>
            </p:cNvPr>
            <p:cNvSpPr/>
            <p:nvPr/>
          </p:nvSpPr>
          <p:spPr>
            <a:xfrm>
              <a:off x="4728187" y="3902556"/>
              <a:ext cx="158231" cy="545375"/>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文本框 138">
              <a:extLst>
                <a:ext uri="{FF2B5EF4-FFF2-40B4-BE49-F238E27FC236}">
                  <a16:creationId xmlns:a16="http://schemas.microsoft.com/office/drawing/2014/main" id="{E84647F4-6C15-49B0-A117-F1F240111F76}"/>
                </a:ext>
              </a:extLst>
            </p:cNvPr>
            <p:cNvSpPr txBox="1"/>
            <p:nvPr/>
          </p:nvSpPr>
          <p:spPr>
            <a:xfrm>
              <a:off x="4865170" y="4034570"/>
              <a:ext cx="1432759"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AdaptiveMaxPooling</a:t>
              </a:r>
              <a:endParaRPr lang="zh-CN" altLang="en-US" sz="1100" dirty="0">
                <a:latin typeface="Times New Roman" panose="02020603050405020304" pitchFamily="18" charset="0"/>
                <a:cs typeface="Times New Roman" panose="02020603050405020304" pitchFamily="18" charset="0"/>
              </a:endParaRPr>
            </a:p>
          </p:txBody>
        </p:sp>
        <p:sp>
          <p:nvSpPr>
            <p:cNvPr id="141" name="文本框 140">
              <a:extLst>
                <a:ext uri="{FF2B5EF4-FFF2-40B4-BE49-F238E27FC236}">
                  <a16:creationId xmlns:a16="http://schemas.microsoft.com/office/drawing/2014/main" id="{F4084991-A6A8-4640-8F73-C1C4E4B4589E}"/>
                </a:ext>
              </a:extLst>
            </p:cNvPr>
            <p:cNvSpPr txBox="1"/>
            <p:nvPr/>
          </p:nvSpPr>
          <p:spPr>
            <a:xfrm>
              <a:off x="7455389" y="4723023"/>
              <a:ext cx="985725" cy="430887"/>
            </a:xfrm>
            <a:prstGeom prst="rect">
              <a:avLst/>
            </a:prstGeom>
            <a:noFill/>
          </p:spPr>
          <p:txBody>
            <a:bodyPr wrap="square" rtlCol="0">
              <a:spAutoFit/>
            </a:bodyPr>
            <a:lstStyle/>
            <a:p>
              <a:r>
                <a:rPr lang="zh-CN" altLang="en-US" sz="1100" dirty="0">
                  <a:latin typeface="SimSun" panose="02010600030101010101" pitchFamily="2" charset="-122"/>
                  <a:ea typeface="SimSun" panose="02010600030101010101" pitchFamily="2" charset="-122"/>
                  <a:cs typeface="Times New Roman" panose="02020603050405020304" pitchFamily="18" charset="0"/>
                </a:rPr>
                <a:t>多尺度空间</a:t>
              </a:r>
              <a:endParaRPr lang="en-US" altLang="zh-CN" sz="1100" dirty="0">
                <a:latin typeface="SimSun" panose="02010600030101010101" pitchFamily="2" charset="-122"/>
                <a:ea typeface="SimSun" panose="02010600030101010101" pitchFamily="2" charset="-122"/>
                <a:cs typeface="Times New Roman" panose="02020603050405020304" pitchFamily="18" charset="0"/>
              </a:endParaRPr>
            </a:p>
            <a:p>
              <a:r>
                <a:rPr lang="zh-CN" altLang="en-US" sz="1100" dirty="0">
                  <a:latin typeface="SimSun" panose="02010600030101010101" pitchFamily="2" charset="-122"/>
                  <a:ea typeface="SimSun" panose="02010600030101010101" pitchFamily="2" charset="-122"/>
                  <a:cs typeface="Times New Roman" panose="02020603050405020304" pitchFamily="18" charset="0"/>
                </a:rPr>
                <a:t>注意力模块</a:t>
              </a:r>
            </a:p>
          </p:txBody>
        </p:sp>
        <p:sp>
          <p:nvSpPr>
            <p:cNvPr id="153" name="文本框 152">
              <a:extLst>
                <a:ext uri="{FF2B5EF4-FFF2-40B4-BE49-F238E27FC236}">
                  <a16:creationId xmlns:a16="http://schemas.microsoft.com/office/drawing/2014/main" id="{42400869-38F2-432E-A4B6-6FD69A14EE23}"/>
                </a:ext>
              </a:extLst>
            </p:cNvPr>
            <p:cNvSpPr txBox="1"/>
            <p:nvPr/>
          </p:nvSpPr>
          <p:spPr>
            <a:xfrm>
              <a:off x="7243033" y="2284055"/>
              <a:ext cx="1221300" cy="430887"/>
            </a:xfrm>
            <a:prstGeom prst="rect">
              <a:avLst/>
            </a:prstGeom>
            <a:noFill/>
          </p:spPr>
          <p:txBody>
            <a:bodyPr wrap="square" rtlCol="0">
              <a:spAutoFit/>
            </a:bodyPr>
            <a:lstStyle/>
            <a:p>
              <a:r>
                <a:rPr lang="zh-CN" altLang="en-US" sz="1100" dirty="0">
                  <a:latin typeface="SimSun" panose="02010600030101010101" pitchFamily="2" charset="-122"/>
                  <a:ea typeface="SimSun" panose="02010600030101010101" pitchFamily="2" charset="-122"/>
                  <a:cs typeface="Times New Roman" panose="02020603050405020304" pitchFamily="18" charset="0"/>
                </a:rPr>
                <a:t>区域感知通道</a:t>
              </a:r>
              <a:endParaRPr lang="en-US" altLang="zh-CN" sz="1100" dirty="0">
                <a:latin typeface="SimSun" panose="02010600030101010101" pitchFamily="2" charset="-122"/>
                <a:ea typeface="SimSun" panose="02010600030101010101" pitchFamily="2" charset="-122"/>
                <a:cs typeface="Times New Roman" panose="02020603050405020304" pitchFamily="18" charset="0"/>
              </a:endParaRPr>
            </a:p>
            <a:p>
              <a:r>
                <a:rPr lang="zh-CN" altLang="en-US" sz="1100" dirty="0">
                  <a:latin typeface="SimSun" panose="02010600030101010101" pitchFamily="2" charset="-122"/>
                  <a:ea typeface="SimSun" panose="02010600030101010101" pitchFamily="2" charset="-122"/>
                  <a:cs typeface="Times New Roman" panose="02020603050405020304" pitchFamily="18" charset="0"/>
                </a:rPr>
                <a:t>注意力模块</a:t>
              </a:r>
            </a:p>
          </p:txBody>
        </p:sp>
        <p:sp>
          <p:nvSpPr>
            <p:cNvPr id="156" name="立方体 155">
              <a:extLst>
                <a:ext uri="{FF2B5EF4-FFF2-40B4-BE49-F238E27FC236}">
                  <a16:creationId xmlns:a16="http://schemas.microsoft.com/office/drawing/2014/main" id="{BB05FEA8-402A-4ABE-8B3D-9B1599F74A44}"/>
                </a:ext>
              </a:extLst>
            </p:cNvPr>
            <p:cNvSpPr/>
            <p:nvPr/>
          </p:nvSpPr>
          <p:spPr>
            <a:xfrm>
              <a:off x="4707279" y="3323799"/>
              <a:ext cx="177018" cy="471750"/>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8" name="文本框 157">
              <a:extLst>
                <a:ext uri="{FF2B5EF4-FFF2-40B4-BE49-F238E27FC236}">
                  <a16:creationId xmlns:a16="http://schemas.microsoft.com/office/drawing/2014/main" id="{0E0D13B1-790C-4F47-99A9-21407E0B7558}"/>
                </a:ext>
              </a:extLst>
            </p:cNvPr>
            <p:cNvSpPr txBox="1"/>
            <p:nvPr/>
          </p:nvSpPr>
          <p:spPr>
            <a:xfrm>
              <a:off x="4882061" y="3399419"/>
              <a:ext cx="848782"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interpolate</a:t>
              </a:r>
              <a:endParaRPr lang="zh-CN" altLang="en-US" sz="1100" dirty="0">
                <a:latin typeface="Times New Roman" panose="02020603050405020304" pitchFamily="18" charset="0"/>
                <a:cs typeface="Times New Roman" panose="02020603050405020304" pitchFamily="18" charset="0"/>
              </a:endParaRPr>
            </a:p>
          </p:txBody>
        </p:sp>
        <p:graphicFrame>
          <p:nvGraphicFramePr>
            <p:cNvPr id="3" name="对象 2">
              <a:extLst>
                <a:ext uri="{FF2B5EF4-FFF2-40B4-BE49-F238E27FC236}">
                  <a16:creationId xmlns:a16="http://schemas.microsoft.com/office/drawing/2014/main" id="{90BFD088-2FF5-4541-9716-46B33581071E}"/>
                </a:ext>
              </a:extLst>
            </p:cNvPr>
            <p:cNvGraphicFramePr>
              <a:graphicFrameLocks noChangeAspect="1"/>
            </p:cNvGraphicFramePr>
            <p:nvPr>
              <p:extLst>
                <p:ext uri="{D42A27DB-BD31-4B8C-83A1-F6EECF244321}">
                  <p14:modId xmlns:p14="http://schemas.microsoft.com/office/powerpoint/2010/main" val="1704908510"/>
                </p:ext>
              </p:extLst>
            </p:nvPr>
          </p:nvGraphicFramePr>
          <p:xfrm>
            <a:off x="6327145" y="1300978"/>
            <a:ext cx="152400" cy="138193"/>
          </p:xfrm>
          <a:graphic>
            <a:graphicData uri="http://schemas.openxmlformats.org/presentationml/2006/ole">
              <mc:AlternateContent xmlns:mc="http://schemas.openxmlformats.org/markup-compatibility/2006">
                <mc:Choice xmlns:v="urn:schemas-microsoft-com:vml" Requires="v">
                  <p:oleObj name="Equation" r:id="rId4" imgW="152280" imgH="139680" progId="Equation.DSMT4">
                    <p:embed/>
                  </p:oleObj>
                </mc:Choice>
                <mc:Fallback>
                  <p:oleObj name="Equation" r:id="rId4" imgW="152280" imgH="139680" progId="Equation.DSMT4">
                    <p:embed/>
                    <p:pic>
                      <p:nvPicPr>
                        <p:cNvPr id="0" name=""/>
                        <p:cNvPicPr/>
                        <p:nvPr/>
                      </p:nvPicPr>
                      <p:blipFill>
                        <a:blip r:embed="rId5"/>
                        <a:stretch>
                          <a:fillRect/>
                        </a:stretch>
                      </p:blipFill>
                      <p:spPr>
                        <a:xfrm>
                          <a:off x="6327145" y="1300978"/>
                          <a:ext cx="152400" cy="138193"/>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4B167970-2B9E-4848-B3C8-6CCE6B54E91F}"/>
                </a:ext>
              </a:extLst>
            </p:cNvPr>
            <p:cNvGraphicFramePr>
              <a:graphicFrameLocks noChangeAspect="1"/>
            </p:cNvGraphicFramePr>
            <p:nvPr>
              <p:extLst>
                <p:ext uri="{D42A27DB-BD31-4B8C-83A1-F6EECF244321}">
                  <p14:modId xmlns:p14="http://schemas.microsoft.com/office/powerpoint/2010/main" val="1020463933"/>
                </p:ext>
              </p:extLst>
            </p:nvPr>
          </p:nvGraphicFramePr>
          <p:xfrm>
            <a:off x="6327145" y="2228804"/>
            <a:ext cx="152400" cy="201008"/>
          </p:xfrm>
          <a:graphic>
            <a:graphicData uri="http://schemas.openxmlformats.org/presentationml/2006/ole">
              <mc:AlternateContent xmlns:mc="http://schemas.openxmlformats.org/markup-compatibility/2006">
                <mc:Choice xmlns:v="urn:schemas-microsoft-com:vml" Requires="v">
                  <p:oleObj name="Equation" r:id="rId6" imgW="152280" imgH="203040" progId="Equation.DSMT4">
                    <p:embed/>
                  </p:oleObj>
                </mc:Choice>
                <mc:Fallback>
                  <p:oleObj name="Equation" r:id="rId6" imgW="152280" imgH="203040" progId="Equation.DSMT4">
                    <p:embed/>
                    <p:pic>
                      <p:nvPicPr>
                        <p:cNvPr id="0" name=""/>
                        <p:cNvPicPr/>
                        <p:nvPr/>
                      </p:nvPicPr>
                      <p:blipFill>
                        <a:blip r:embed="rId7"/>
                        <a:stretch>
                          <a:fillRect/>
                        </a:stretch>
                      </p:blipFill>
                      <p:spPr>
                        <a:xfrm>
                          <a:off x="6327145" y="2228804"/>
                          <a:ext cx="152400" cy="201008"/>
                        </a:xfrm>
                        <a:prstGeom prst="rect">
                          <a:avLst/>
                        </a:prstGeom>
                      </p:spPr>
                    </p:pic>
                  </p:oleObj>
                </mc:Fallback>
              </mc:AlternateContent>
            </a:graphicData>
          </a:graphic>
        </p:graphicFrame>
        <p:sp>
          <p:nvSpPr>
            <p:cNvPr id="128" name="立方体 127">
              <a:extLst>
                <a:ext uri="{FF2B5EF4-FFF2-40B4-BE49-F238E27FC236}">
                  <a16:creationId xmlns:a16="http://schemas.microsoft.com/office/drawing/2014/main" id="{3CDA470D-F3F4-4AC9-85D6-81F41BF5E8EB}"/>
                </a:ext>
              </a:extLst>
            </p:cNvPr>
            <p:cNvSpPr/>
            <p:nvPr/>
          </p:nvSpPr>
          <p:spPr>
            <a:xfrm>
              <a:off x="3023524" y="4014489"/>
              <a:ext cx="217606" cy="531931"/>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文本框 129">
              <a:extLst>
                <a:ext uri="{FF2B5EF4-FFF2-40B4-BE49-F238E27FC236}">
                  <a16:creationId xmlns:a16="http://schemas.microsoft.com/office/drawing/2014/main" id="{E4850497-02C4-4CDE-BAD7-1D827416E2E7}"/>
                </a:ext>
              </a:extLst>
            </p:cNvPr>
            <p:cNvSpPr txBox="1"/>
            <p:nvPr/>
          </p:nvSpPr>
          <p:spPr>
            <a:xfrm>
              <a:off x="3218086" y="4139000"/>
              <a:ext cx="1032484"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GlobalPooling</a:t>
              </a:r>
              <a:endParaRPr lang="zh-CN" altLang="en-US" sz="1100" dirty="0">
                <a:latin typeface="Times New Roman" panose="02020603050405020304" pitchFamily="18" charset="0"/>
                <a:cs typeface="Times New Roman" panose="02020603050405020304" pitchFamily="18" charset="0"/>
              </a:endParaRPr>
            </a:p>
          </p:txBody>
        </p:sp>
        <p:cxnSp>
          <p:nvCxnSpPr>
            <p:cNvPr id="224" name="直接箭头连接符 223">
              <a:extLst>
                <a:ext uri="{FF2B5EF4-FFF2-40B4-BE49-F238E27FC236}">
                  <a16:creationId xmlns:a16="http://schemas.microsoft.com/office/drawing/2014/main" id="{2D1C2930-53CF-4B81-861D-B8912DD42548}"/>
                </a:ext>
              </a:extLst>
            </p:cNvPr>
            <p:cNvCxnSpPr>
              <a:cxnSpLocks/>
            </p:cNvCxnSpPr>
            <p:nvPr/>
          </p:nvCxnSpPr>
          <p:spPr>
            <a:xfrm flipV="1">
              <a:off x="4992191" y="1260084"/>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5" name="立方体 224">
              <a:extLst>
                <a:ext uri="{FF2B5EF4-FFF2-40B4-BE49-F238E27FC236}">
                  <a16:creationId xmlns:a16="http://schemas.microsoft.com/office/drawing/2014/main" id="{F5D9557F-4B06-4DE0-8A78-228716294072}"/>
                </a:ext>
              </a:extLst>
            </p:cNvPr>
            <p:cNvSpPr/>
            <p:nvPr/>
          </p:nvSpPr>
          <p:spPr>
            <a:xfrm>
              <a:off x="5027749" y="93388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26" name="直接箭头连接符 225">
              <a:extLst>
                <a:ext uri="{FF2B5EF4-FFF2-40B4-BE49-F238E27FC236}">
                  <a16:creationId xmlns:a16="http://schemas.microsoft.com/office/drawing/2014/main" id="{47C6E886-E2A4-4EF6-92C4-498D7366FB9D}"/>
                </a:ext>
              </a:extLst>
            </p:cNvPr>
            <p:cNvCxnSpPr>
              <a:cxnSpLocks/>
            </p:cNvCxnSpPr>
            <p:nvPr/>
          </p:nvCxnSpPr>
          <p:spPr>
            <a:xfrm>
              <a:off x="5144111" y="1274631"/>
              <a:ext cx="4187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7" name="立方体 226">
              <a:extLst>
                <a:ext uri="{FF2B5EF4-FFF2-40B4-BE49-F238E27FC236}">
                  <a16:creationId xmlns:a16="http://schemas.microsoft.com/office/drawing/2014/main" id="{DA967841-CE4A-47E6-B958-0EFA2F74395C}"/>
                </a:ext>
              </a:extLst>
            </p:cNvPr>
            <p:cNvSpPr/>
            <p:nvPr/>
          </p:nvSpPr>
          <p:spPr>
            <a:xfrm>
              <a:off x="5507589" y="939673"/>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立方体 227">
              <a:extLst>
                <a:ext uri="{FF2B5EF4-FFF2-40B4-BE49-F238E27FC236}">
                  <a16:creationId xmlns:a16="http://schemas.microsoft.com/office/drawing/2014/main" id="{D85EFD97-16A7-435F-9989-D800399F2C03}"/>
                </a:ext>
              </a:extLst>
            </p:cNvPr>
            <p:cNvSpPr/>
            <p:nvPr/>
          </p:nvSpPr>
          <p:spPr>
            <a:xfrm rot="2696801">
              <a:off x="5686185" y="63290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9" name="连接符: 肘形 228">
              <a:extLst>
                <a:ext uri="{FF2B5EF4-FFF2-40B4-BE49-F238E27FC236}">
                  <a16:creationId xmlns:a16="http://schemas.microsoft.com/office/drawing/2014/main" id="{A380E2AD-0739-4469-BED1-CC402AD88220}"/>
                </a:ext>
              </a:extLst>
            </p:cNvPr>
            <p:cNvCxnSpPr>
              <a:cxnSpLocks/>
              <a:endCxn id="228" idx="2"/>
            </p:cNvCxnSpPr>
            <p:nvPr/>
          </p:nvCxnSpPr>
          <p:spPr>
            <a:xfrm rot="5400000" flipH="1" flipV="1">
              <a:off x="5366339" y="96172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30" name="连接符: 肘形 229">
              <a:extLst>
                <a:ext uri="{FF2B5EF4-FFF2-40B4-BE49-F238E27FC236}">
                  <a16:creationId xmlns:a16="http://schemas.microsoft.com/office/drawing/2014/main" id="{E58CC2BF-D108-427D-810B-6DAAA36C6859}"/>
                </a:ext>
              </a:extLst>
            </p:cNvPr>
            <p:cNvCxnSpPr>
              <a:cxnSpLocks/>
              <a:endCxn id="231" idx="0"/>
            </p:cNvCxnSpPr>
            <p:nvPr/>
          </p:nvCxnSpPr>
          <p:spPr>
            <a:xfrm>
              <a:off x="5772322" y="865621"/>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31" name="图片 230">
              <a:extLst>
                <a:ext uri="{FF2B5EF4-FFF2-40B4-BE49-F238E27FC236}">
                  <a16:creationId xmlns:a16="http://schemas.microsoft.com/office/drawing/2014/main" id="{BB152040-6C8F-423B-87CA-8FA4FA0A0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5514" y="1184215"/>
              <a:ext cx="149749" cy="155266"/>
            </a:xfrm>
            <a:prstGeom prst="rect">
              <a:avLst/>
            </a:prstGeom>
          </p:spPr>
        </p:pic>
        <p:cxnSp>
          <p:nvCxnSpPr>
            <p:cNvPr id="232" name="直接箭头连接符 231">
              <a:extLst>
                <a:ext uri="{FF2B5EF4-FFF2-40B4-BE49-F238E27FC236}">
                  <a16:creationId xmlns:a16="http://schemas.microsoft.com/office/drawing/2014/main" id="{5BD38271-00D9-4279-9540-BFB85A7A3AD5}"/>
                </a:ext>
              </a:extLst>
            </p:cNvPr>
            <p:cNvCxnSpPr>
              <a:cxnSpLocks/>
            </p:cNvCxnSpPr>
            <p:nvPr/>
          </p:nvCxnSpPr>
          <p:spPr>
            <a:xfrm>
              <a:off x="5777003" y="127060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5" name="直接箭头连接符 244">
              <a:extLst>
                <a:ext uri="{FF2B5EF4-FFF2-40B4-BE49-F238E27FC236}">
                  <a16:creationId xmlns:a16="http://schemas.microsoft.com/office/drawing/2014/main" id="{C5F9E433-A184-4C6F-8B61-4B7CF3CE2F63}"/>
                </a:ext>
              </a:extLst>
            </p:cNvPr>
            <p:cNvCxnSpPr>
              <a:cxnSpLocks/>
            </p:cNvCxnSpPr>
            <p:nvPr/>
          </p:nvCxnSpPr>
          <p:spPr>
            <a:xfrm flipV="1">
              <a:off x="4949803" y="2612264"/>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6" name="立方体 245">
              <a:extLst>
                <a:ext uri="{FF2B5EF4-FFF2-40B4-BE49-F238E27FC236}">
                  <a16:creationId xmlns:a16="http://schemas.microsoft.com/office/drawing/2014/main" id="{510B9813-8AB0-46C5-BFE5-993B4EE19076}"/>
                </a:ext>
              </a:extLst>
            </p:cNvPr>
            <p:cNvSpPr/>
            <p:nvPr/>
          </p:nvSpPr>
          <p:spPr>
            <a:xfrm>
              <a:off x="4985361" y="228606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47" name="直接箭头连接符 246">
              <a:extLst>
                <a:ext uri="{FF2B5EF4-FFF2-40B4-BE49-F238E27FC236}">
                  <a16:creationId xmlns:a16="http://schemas.microsoft.com/office/drawing/2014/main" id="{49DA10D5-B500-4734-BD83-DBB34AC17D62}"/>
                </a:ext>
              </a:extLst>
            </p:cNvPr>
            <p:cNvCxnSpPr>
              <a:cxnSpLocks/>
            </p:cNvCxnSpPr>
            <p:nvPr/>
          </p:nvCxnSpPr>
          <p:spPr>
            <a:xfrm>
              <a:off x="5109882" y="2626811"/>
              <a:ext cx="41063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8" name="立方体 247">
              <a:extLst>
                <a:ext uri="{FF2B5EF4-FFF2-40B4-BE49-F238E27FC236}">
                  <a16:creationId xmlns:a16="http://schemas.microsoft.com/office/drawing/2014/main" id="{377F6D6F-3ACF-4776-9BAF-170A4CB8FC03}"/>
                </a:ext>
              </a:extLst>
            </p:cNvPr>
            <p:cNvSpPr/>
            <p:nvPr/>
          </p:nvSpPr>
          <p:spPr>
            <a:xfrm>
              <a:off x="5465201" y="2291853"/>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立方体 248">
              <a:extLst>
                <a:ext uri="{FF2B5EF4-FFF2-40B4-BE49-F238E27FC236}">
                  <a16:creationId xmlns:a16="http://schemas.microsoft.com/office/drawing/2014/main" id="{5629AD07-C08F-4D85-A36F-517DC1AA68EB}"/>
                </a:ext>
              </a:extLst>
            </p:cNvPr>
            <p:cNvSpPr/>
            <p:nvPr/>
          </p:nvSpPr>
          <p:spPr>
            <a:xfrm rot="2696801">
              <a:off x="5643797" y="198508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0" name="连接符: 肘形 249">
              <a:extLst>
                <a:ext uri="{FF2B5EF4-FFF2-40B4-BE49-F238E27FC236}">
                  <a16:creationId xmlns:a16="http://schemas.microsoft.com/office/drawing/2014/main" id="{5AAB8779-ACF6-49F5-B056-E0B03064F9DB}"/>
                </a:ext>
              </a:extLst>
            </p:cNvPr>
            <p:cNvCxnSpPr>
              <a:cxnSpLocks/>
              <a:endCxn id="249" idx="2"/>
            </p:cNvCxnSpPr>
            <p:nvPr/>
          </p:nvCxnSpPr>
          <p:spPr>
            <a:xfrm rot="5400000" flipH="1" flipV="1">
              <a:off x="5323951" y="23139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51" name="连接符: 肘形 250">
              <a:extLst>
                <a:ext uri="{FF2B5EF4-FFF2-40B4-BE49-F238E27FC236}">
                  <a16:creationId xmlns:a16="http://schemas.microsoft.com/office/drawing/2014/main" id="{A6FB0B32-7A7C-4B57-A496-21AFB955BF22}"/>
                </a:ext>
              </a:extLst>
            </p:cNvPr>
            <p:cNvCxnSpPr>
              <a:cxnSpLocks/>
              <a:endCxn id="252" idx="0"/>
            </p:cNvCxnSpPr>
            <p:nvPr/>
          </p:nvCxnSpPr>
          <p:spPr>
            <a:xfrm>
              <a:off x="5729934" y="22178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52" name="图片 251">
              <a:extLst>
                <a:ext uri="{FF2B5EF4-FFF2-40B4-BE49-F238E27FC236}">
                  <a16:creationId xmlns:a16="http://schemas.microsoft.com/office/drawing/2014/main" id="{2366EFB8-C2D1-431A-8250-F2C49A17C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3126" y="2536394"/>
              <a:ext cx="149749" cy="155266"/>
            </a:xfrm>
            <a:prstGeom prst="rect">
              <a:avLst/>
            </a:prstGeom>
          </p:spPr>
        </p:pic>
        <p:cxnSp>
          <p:nvCxnSpPr>
            <p:cNvPr id="253" name="直接箭头连接符 252">
              <a:extLst>
                <a:ext uri="{FF2B5EF4-FFF2-40B4-BE49-F238E27FC236}">
                  <a16:creationId xmlns:a16="http://schemas.microsoft.com/office/drawing/2014/main" id="{C200AB5D-30BF-4FAB-B8DB-A3344C4EA74A}"/>
                </a:ext>
              </a:extLst>
            </p:cNvPr>
            <p:cNvCxnSpPr>
              <a:cxnSpLocks/>
            </p:cNvCxnSpPr>
            <p:nvPr/>
          </p:nvCxnSpPr>
          <p:spPr>
            <a:xfrm>
              <a:off x="5734615" y="26227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6" name="文本框 5">
            <a:extLst>
              <a:ext uri="{FF2B5EF4-FFF2-40B4-BE49-F238E27FC236}">
                <a16:creationId xmlns:a16="http://schemas.microsoft.com/office/drawing/2014/main" id="{B088ECF9-834D-6157-9D95-2BAC477D9424}"/>
              </a:ext>
            </a:extLst>
          </p:cNvPr>
          <p:cNvSpPr txBox="1"/>
          <p:nvPr/>
        </p:nvSpPr>
        <p:spPr>
          <a:xfrm>
            <a:off x="1483874" y="4674870"/>
            <a:ext cx="3416320" cy="369332"/>
          </a:xfrm>
          <a:prstGeom prst="rect">
            <a:avLst/>
          </a:prstGeom>
          <a:noFill/>
        </p:spPr>
        <p:txBody>
          <a:bodyPr wrap="none" rtlCol="0">
            <a:spAutoFit/>
          </a:bodyPr>
          <a:lstStyle/>
          <a:p>
            <a:r>
              <a:rPr kumimoji="1" lang="zh-CN" altLang="en-US" b="1" dirty="0">
                <a:latin typeface="SimSun" panose="02010600030101010101" pitchFamily="2" charset="-122"/>
                <a:ea typeface="SimSun" panose="02010600030101010101" pitchFamily="2" charset="-122"/>
              </a:rPr>
              <a:t>模块一：双分支注意力特征提取</a:t>
            </a:r>
          </a:p>
        </p:txBody>
      </p:sp>
      <p:pic>
        <p:nvPicPr>
          <p:cNvPr id="58" name="图片 57">
            <a:extLst>
              <a:ext uri="{FF2B5EF4-FFF2-40B4-BE49-F238E27FC236}">
                <a16:creationId xmlns:a16="http://schemas.microsoft.com/office/drawing/2014/main" id="{C7CB3CB1-E8DB-DA3B-67FD-08564DF82D56}"/>
              </a:ext>
            </a:extLst>
          </p:cNvPr>
          <p:cNvPicPr>
            <a:picLocks noChangeAspect="1"/>
          </p:cNvPicPr>
          <p:nvPr/>
        </p:nvPicPr>
        <p:blipFill>
          <a:blip r:embed="rId8"/>
          <a:stretch>
            <a:fillRect/>
          </a:stretch>
        </p:blipFill>
        <p:spPr>
          <a:xfrm>
            <a:off x="7526973" y="498764"/>
            <a:ext cx="499428" cy="1797049"/>
          </a:xfrm>
          <a:prstGeom prst="rect">
            <a:avLst/>
          </a:prstGeom>
        </p:spPr>
      </p:pic>
    </p:spTree>
    <p:extLst>
      <p:ext uri="{BB962C8B-B14F-4D97-AF65-F5344CB8AC3E}">
        <p14:creationId xmlns:p14="http://schemas.microsoft.com/office/powerpoint/2010/main" val="611805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BF833-A0AE-F7B3-F452-F9D1CA21DD72}"/>
            </a:ext>
          </a:extLst>
        </p:cNvPr>
        <p:cNvGrpSpPr/>
        <p:nvPr/>
      </p:nvGrpSpPr>
      <p:grpSpPr>
        <a:xfrm>
          <a:off x="0" y="0"/>
          <a:ext cx="0" cy="0"/>
          <a:chOff x="0" y="0"/>
          <a:chExt cx="0" cy="0"/>
        </a:xfrm>
      </p:grpSpPr>
      <p:grpSp>
        <p:nvGrpSpPr>
          <p:cNvPr id="6" name="组合 5">
            <a:extLst>
              <a:ext uri="{FF2B5EF4-FFF2-40B4-BE49-F238E27FC236}">
                <a16:creationId xmlns:a16="http://schemas.microsoft.com/office/drawing/2014/main" id="{680EEE8A-9705-BF26-675D-3A12F251A745}"/>
              </a:ext>
            </a:extLst>
          </p:cNvPr>
          <p:cNvGrpSpPr/>
          <p:nvPr/>
        </p:nvGrpSpPr>
        <p:grpSpPr>
          <a:xfrm>
            <a:off x="75303" y="493237"/>
            <a:ext cx="11822655" cy="3325728"/>
            <a:chOff x="75303" y="493237"/>
            <a:chExt cx="11822655" cy="3325728"/>
          </a:xfrm>
        </p:grpSpPr>
        <p:sp>
          <p:nvSpPr>
            <p:cNvPr id="39" name="矩形: 圆角 38">
              <a:extLst>
                <a:ext uri="{FF2B5EF4-FFF2-40B4-BE49-F238E27FC236}">
                  <a16:creationId xmlns:a16="http://schemas.microsoft.com/office/drawing/2014/main" id="{57ADF9E5-3134-D017-754D-4CFB6DFF274D}"/>
                </a:ext>
              </a:extLst>
            </p:cNvPr>
            <p:cNvSpPr/>
            <p:nvPr/>
          </p:nvSpPr>
          <p:spPr>
            <a:xfrm>
              <a:off x="75303" y="493237"/>
              <a:ext cx="11822655" cy="3325728"/>
            </a:xfrm>
            <a:prstGeom prst="roundRect">
              <a:avLst>
                <a:gd name="adj" fmla="val 0"/>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7" name="组合 216">
              <a:extLst>
                <a:ext uri="{FF2B5EF4-FFF2-40B4-BE49-F238E27FC236}">
                  <a16:creationId xmlns:a16="http://schemas.microsoft.com/office/drawing/2014/main" id="{E1F94D81-547A-14EF-0A5A-9E2FD1D8B10C}"/>
                </a:ext>
              </a:extLst>
            </p:cNvPr>
            <p:cNvGrpSpPr/>
            <p:nvPr/>
          </p:nvGrpSpPr>
          <p:grpSpPr>
            <a:xfrm>
              <a:off x="6973451" y="758811"/>
              <a:ext cx="601203" cy="1838459"/>
              <a:chOff x="7874169" y="730562"/>
              <a:chExt cx="849989" cy="2872225"/>
            </a:xfrm>
          </p:grpSpPr>
          <p:cxnSp>
            <p:nvCxnSpPr>
              <p:cNvPr id="214" name="直接箭头连接符 213">
                <a:extLst>
                  <a:ext uri="{FF2B5EF4-FFF2-40B4-BE49-F238E27FC236}">
                    <a16:creationId xmlns:a16="http://schemas.microsoft.com/office/drawing/2014/main" id="{AEE19D6D-BD72-485C-67D6-7C6B947EB68F}"/>
                  </a:ext>
                </a:extLst>
              </p:cNvPr>
              <p:cNvCxnSpPr>
                <a:cxnSpLocks/>
              </p:cNvCxnSpPr>
              <p:nvPr/>
            </p:nvCxnSpPr>
            <p:spPr>
              <a:xfrm>
                <a:off x="8467217" y="3244513"/>
                <a:ext cx="0" cy="2647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6" name="直接箭头连接符 205">
                <a:extLst>
                  <a:ext uri="{FF2B5EF4-FFF2-40B4-BE49-F238E27FC236}">
                    <a16:creationId xmlns:a16="http://schemas.microsoft.com/office/drawing/2014/main" id="{4D4FF08C-83F2-445F-99C1-B1A791C84C20}"/>
                  </a:ext>
                </a:extLst>
              </p:cNvPr>
              <p:cNvCxnSpPr>
                <a:cxnSpLocks/>
              </p:cNvCxnSpPr>
              <p:nvPr/>
            </p:nvCxnSpPr>
            <p:spPr>
              <a:xfrm>
                <a:off x="8456887" y="2751994"/>
                <a:ext cx="10330" cy="1928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2" name="直接箭头连接符 201">
                <a:extLst>
                  <a:ext uri="{FF2B5EF4-FFF2-40B4-BE49-F238E27FC236}">
                    <a16:creationId xmlns:a16="http://schemas.microsoft.com/office/drawing/2014/main" id="{27229FDA-858F-927B-2579-6C58736AEB9B}"/>
                  </a:ext>
                </a:extLst>
              </p:cNvPr>
              <p:cNvCxnSpPr>
                <a:cxnSpLocks/>
              </p:cNvCxnSpPr>
              <p:nvPr/>
            </p:nvCxnSpPr>
            <p:spPr>
              <a:xfrm>
                <a:off x="8584673" y="166795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1" name="直接箭头连接符 200">
                <a:extLst>
                  <a:ext uri="{FF2B5EF4-FFF2-40B4-BE49-F238E27FC236}">
                    <a16:creationId xmlns:a16="http://schemas.microsoft.com/office/drawing/2014/main" id="{27DD5888-D2EF-B0BD-5506-862F7A2C3765}"/>
                  </a:ext>
                </a:extLst>
              </p:cNvPr>
              <p:cNvCxnSpPr>
                <a:cxnSpLocks/>
              </p:cNvCxnSpPr>
              <p:nvPr/>
            </p:nvCxnSpPr>
            <p:spPr>
              <a:xfrm>
                <a:off x="8160949" y="200712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6" name="立方体 165">
                <a:extLst>
                  <a:ext uri="{FF2B5EF4-FFF2-40B4-BE49-F238E27FC236}">
                    <a16:creationId xmlns:a16="http://schemas.microsoft.com/office/drawing/2014/main" id="{6528C298-4C4F-B8FB-EB53-E12135280CDC}"/>
                  </a:ext>
                </a:extLst>
              </p:cNvPr>
              <p:cNvSpPr/>
              <p:nvPr/>
            </p:nvSpPr>
            <p:spPr>
              <a:xfrm>
                <a:off x="7874169" y="730562"/>
                <a:ext cx="849989" cy="2872225"/>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立方体 173">
                <a:extLst>
                  <a:ext uri="{FF2B5EF4-FFF2-40B4-BE49-F238E27FC236}">
                    <a16:creationId xmlns:a16="http://schemas.microsoft.com/office/drawing/2014/main" id="{4F62BE1C-E830-DAB6-7122-3CB673DA18E8}"/>
                  </a:ext>
                </a:extLst>
              </p:cNvPr>
              <p:cNvSpPr/>
              <p:nvPr/>
            </p:nvSpPr>
            <p:spPr>
              <a:xfrm>
                <a:off x="7995275" y="1225387"/>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立方体 174">
                <a:extLst>
                  <a:ext uri="{FF2B5EF4-FFF2-40B4-BE49-F238E27FC236}">
                    <a16:creationId xmlns:a16="http://schemas.microsoft.com/office/drawing/2014/main" id="{6E2A096B-14DE-EE5B-5FB0-960A69BCD31F}"/>
                  </a:ext>
                </a:extLst>
              </p:cNvPr>
              <p:cNvSpPr/>
              <p:nvPr/>
            </p:nvSpPr>
            <p:spPr>
              <a:xfrm>
                <a:off x="7966374" y="1508740"/>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6" name="立方体 175">
                <a:extLst>
                  <a:ext uri="{FF2B5EF4-FFF2-40B4-BE49-F238E27FC236}">
                    <a16:creationId xmlns:a16="http://schemas.microsoft.com/office/drawing/2014/main" id="{56A6557D-DC85-D92A-077F-A8F0FF08473C}"/>
                  </a:ext>
                </a:extLst>
              </p:cNvPr>
              <p:cNvSpPr/>
              <p:nvPr/>
            </p:nvSpPr>
            <p:spPr>
              <a:xfrm>
                <a:off x="7979383" y="1723922"/>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立方体 176">
                <a:extLst>
                  <a:ext uri="{FF2B5EF4-FFF2-40B4-BE49-F238E27FC236}">
                    <a16:creationId xmlns:a16="http://schemas.microsoft.com/office/drawing/2014/main" id="{2FB8A4EB-5139-DB76-CB1A-1DD5E2927AED}"/>
                  </a:ext>
                </a:extLst>
              </p:cNvPr>
              <p:cNvSpPr/>
              <p:nvPr/>
            </p:nvSpPr>
            <p:spPr>
              <a:xfrm>
                <a:off x="8398540" y="900578"/>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立方体 177">
                <a:extLst>
                  <a:ext uri="{FF2B5EF4-FFF2-40B4-BE49-F238E27FC236}">
                    <a16:creationId xmlns:a16="http://schemas.microsoft.com/office/drawing/2014/main" id="{35DAA81B-DED1-4E3F-FAB2-F5A4621BA50D}"/>
                  </a:ext>
                </a:extLst>
              </p:cNvPr>
              <p:cNvSpPr/>
              <p:nvPr/>
            </p:nvSpPr>
            <p:spPr>
              <a:xfrm>
                <a:off x="8369639" y="1183931"/>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9" name="立方体 178">
                <a:extLst>
                  <a:ext uri="{FF2B5EF4-FFF2-40B4-BE49-F238E27FC236}">
                    <a16:creationId xmlns:a16="http://schemas.microsoft.com/office/drawing/2014/main" id="{16D200DD-341C-58ED-2008-AEED92E51B78}"/>
                  </a:ext>
                </a:extLst>
              </p:cNvPr>
              <p:cNvSpPr/>
              <p:nvPr/>
            </p:nvSpPr>
            <p:spPr>
              <a:xfrm>
                <a:off x="8382648" y="1399113"/>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立方体 202">
                <a:extLst>
                  <a:ext uri="{FF2B5EF4-FFF2-40B4-BE49-F238E27FC236}">
                    <a16:creationId xmlns:a16="http://schemas.microsoft.com/office/drawing/2014/main" id="{550035EB-D86C-01AF-94A4-7BA7546E601A}"/>
                  </a:ext>
                </a:extLst>
              </p:cNvPr>
              <p:cNvSpPr/>
              <p:nvPr/>
            </p:nvSpPr>
            <p:spPr>
              <a:xfrm>
                <a:off x="8258532" y="1937834"/>
                <a:ext cx="310603"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立方体 203">
                <a:extLst>
                  <a:ext uri="{FF2B5EF4-FFF2-40B4-BE49-F238E27FC236}">
                    <a16:creationId xmlns:a16="http://schemas.microsoft.com/office/drawing/2014/main" id="{B559DAF3-BCFE-E824-A14B-C40BDA0AFA6E}"/>
                  </a:ext>
                </a:extLst>
              </p:cNvPr>
              <p:cNvSpPr/>
              <p:nvPr/>
            </p:nvSpPr>
            <p:spPr>
              <a:xfrm>
                <a:off x="8273986" y="2183703"/>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立方体 204">
                <a:extLst>
                  <a:ext uri="{FF2B5EF4-FFF2-40B4-BE49-F238E27FC236}">
                    <a16:creationId xmlns:a16="http://schemas.microsoft.com/office/drawing/2014/main" id="{83A74F34-7E6D-6911-9772-9C15FE242130}"/>
                  </a:ext>
                </a:extLst>
              </p:cNvPr>
              <p:cNvSpPr/>
              <p:nvPr/>
            </p:nvSpPr>
            <p:spPr>
              <a:xfrm>
                <a:off x="8273986" y="2466861"/>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3" name="组合 212">
                <a:extLst>
                  <a:ext uri="{FF2B5EF4-FFF2-40B4-BE49-F238E27FC236}">
                    <a16:creationId xmlns:a16="http://schemas.microsoft.com/office/drawing/2014/main" id="{6AA173DC-CB96-8A74-1A69-E4B4F14D0D93}"/>
                  </a:ext>
                </a:extLst>
              </p:cNvPr>
              <p:cNvGrpSpPr/>
              <p:nvPr/>
            </p:nvGrpSpPr>
            <p:grpSpPr>
              <a:xfrm rot="565140">
                <a:off x="8388909" y="2987814"/>
                <a:ext cx="160818" cy="233498"/>
                <a:chOff x="4735596" y="4135120"/>
                <a:chExt cx="360000" cy="360676"/>
              </a:xfrm>
            </p:grpSpPr>
            <p:sp>
              <p:nvSpPr>
                <p:cNvPr id="212" name="流程图: 接点 211">
                  <a:extLst>
                    <a:ext uri="{FF2B5EF4-FFF2-40B4-BE49-F238E27FC236}">
                      <a16:creationId xmlns:a16="http://schemas.microsoft.com/office/drawing/2014/main" id="{E36DE0DE-16A7-B4F1-F866-532C48BF2B80}"/>
                    </a:ext>
                  </a:extLst>
                </p:cNvPr>
                <p:cNvSpPr/>
                <p:nvPr/>
              </p:nvSpPr>
              <p:spPr>
                <a:xfrm>
                  <a:off x="4735596" y="4135120"/>
                  <a:ext cx="360000" cy="360676"/>
                </a:xfrm>
                <a:prstGeom prst="flowChartConnector">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1" name="图片 210">
                  <a:extLst>
                    <a:ext uri="{FF2B5EF4-FFF2-40B4-BE49-F238E27FC236}">
                      <a16:creationId xmlns:a16="http://schemas.microsoft.com/office/drawing/2014/main" id="{2F5D5210-FF94-94D1-A654-47FD576388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4600" y="4206820"/>
                  <a:ext cx="261099" cy="195580"/>
                </a:xfrm>
                <a:prstGeom prst="rect">
                  <a:avLst/>
                </a:prstGeom>
              </p:spPr>
            </p:pic>
          </p:grpSp>
        </p:grpSp>
        <p:sp>
          <p:nvSpPr>
            <p:cNvPr id="125" name="立方体 124">
              <a:extLst>
                <a:ext uri="{FF2B5EF4-FFF2-40B4-BE49-F238E27FC236}">
                  <a16:creationId xmlns:a16="http://schemas.microsoft.com/office/drawing/2014/main" id="{EAE7F81B-96D1-0D31-E42F-F2BAF765BEAE}"/>
                </a:ext>
              </a:extLst>
            </p:cNvPr>
            <p:cNvSpPr/>
            <p:nvPr/>
          </p:nvSpPr>
          <p:spPr>
            <a:xfrm>
              <a:off x="9453820" y="1968751"/>
              <a:ext cx="158231" cy="545375"/>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立方体 125">
              <a:extLst>
                <a:ext uri="{FF2B5EF4-FFF2-40B4-BE49-F238E27FC236}">
                  <a16:creationId xmlns:a16="http://schemas.microsoft.com/office/drawing/2014/main" id="{01073013-425F-E265-7952-D68846DD8270}"/>
                </a:ext>
              </a:extLst>
            </p:cNvPr>
            <p:cNvSpPr/>
            <p:nvPr/>
          </p:nvSpPr>
          <p:spPr>
            <a:xfrm>
              <a:off x="9446948" y="962699"/>
              <a:ext cx="158231" cy="545375"/>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立方体 126">
              <a:extLst>
                <a:ext uri="{FF2B5EF4-FFF2-40B4-BE49-F238E27FC236}">
                  <a16:creationId xmlns:a16="http://schemas.microsoft.com/office/drawing/2014/main" id="{BC8C4DF3-F63C-0EEB-428D-B871556D0056}"/>
                </a:ext>
              </a:extLst>
            </p:cNvPr>
            <p:cNvSpPr/>
            <p:nvPr/>
          </p:nvSpPr>
          <p:spPr>
            <a:xfrm>
              <a:off x="9437001" y="2762795"/>
              <a:ext cx="158231" cy="545375"/>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a:extLst>
                <a:ext uri="{FF2B5EF4-FFF2-40B4-BE49-F238E27FC236}">
                  <a16:creationId xmlns:a16="http://schemas.microsoft.com/office/drawing/2014/main" id="{5D98F54C-634D-9CA1-8D7F-AF40B784D561}"/>
                </a:ext>
              </a:extLst>
            </p:cNvPr>
            <p:cNvSpPr txBox="1"/>
            <p:nvPr/>
          </p:nvSpPr>
          <p:spPr>
            <a:xfrm>
              <a:off x="9658923" y="2091520"/>
              <a:ext cx="535838"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Conv</a:t>
              </a:r>
              <a:endParaRPr lang="zh-CN" altLang="en-US" sz="1100" dirty="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A9F0F42C-8B64-35B4-C91A-097C3D293000}"/>
                </a:ext>
              </a:extLst>
            </p:cNvPr>
            <p:cNvSpPr txBox="1"/>
            <p:nvPr/>
          </p:nvSpPr>
          <p:spPr>
            <a:xfrm>
              <a:off x="9655491" y="1128662"/>
              <a:ext cx="411445"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BN</a:t>
              </a:r>
              <a:endParaRPr lang="zh-CN" altLang="en-US" sz="1100" dirty="0">
                <a:latin typeface="Times New Roman" panose="02020603050405020304" pitchFamily="18" charset="0"/>
                <a:cs typeface="Times New Roman" panose="02020603050405020304" pitchFamily="18" charset="0"/>
              </a:endParaRPr>
            </a:p>
          </p:txBody>
        </p:sp>
        <p:sp>
          <p:nvSpPr>
            <p:cNvPr id="134" name="文本框 133">
              <a:extLst>
                <a:ext uri="{FF2B5EF4-FFF2-40B4-BE49-F238E27FC236}">
                  <a16:creationId xmlns:a16="http://schemas.microsoft.com/office/drawing/2014/main" id="{3ECD20F3-4B81-BF9C-7071-5106B1AC5CF6}"/>
                </a:ext>
              </a:extLst>
            </p:cNvPr>
            <p:cNvSpPr txBox="1"/>
            <p:nvPr/>
          </p:nvSpPr>
          <p:spPr>
            <a:xfrm>
              <a:off x="9597481" y="2921576"/>
              <a:ext cx="547227"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ReLU</a:t>
              </a:r>
              <a:endParaRPr lang="zh-CN" altLang="en-US" sz="1100" dirty="0">
                <a:latin typeface="Times New Roman" panose="02020603050405020304" pitchFamily="18" charset="0"/>
                <a:cs typeface="Times New Roman" panose="02020603050405020304" pitchFamily="18" charset="0"/>
              </a:endParaRPr>
            </a:p>
          </p:txBody>
        </p:sp>
        <p:sp>
          <p:nvSpPr>
            <p:cNvPr id="138" name="立方体 137">
              <a:extLst>
                <a:ext uri="{FF2B5EF4-FFF2-40B4-BE49-F238E27FC236}">
                  <a16:creationId xmlns:a16="http://schemas.microsoft.com/office/drawing/2014/main" id="{2C366566-1E88-E252-80AE-BF1BBAC6C3B6}"/>
                </a:ext>
              </a:extLst>
            </p:cNvPr>
            <p:cNvSpPr/>
            <p:nvPr/>
          </p:nvSpPr>
          <p:spPr>
            <a:xfrm>
              <a:off x="10203841" y="2750130"/>
              <a:ext cx="158231" cy="545375"/>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文本框 138">
              <a:extLst>
                <a:ext uri="{FF2B5EF4-FFF2-40B4-BE49-F238E27FC236}">
                  <a16:creationId xmlns:a16="http://schemas.microsoft.com/office/drawing/2014/main" id="{0AD83BE6-5E43-883A-D15F-11DBBB7A4D63}"/>
                </a:ext>
              </a:extLst>
            </p:cNvPr>
            <p:cNvSpPr txBox="1"/>
            <p:nvPr/>
          </p:nvSpPr>
          <p:spPr>
            <a:xfrm>
              <a:off x="10311584" y="2873725"/>
              <a:ext cx="1385563"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AdaptiveMaxPooling</a:t>
              </a:r>
              <a:endParaRPr lang="zh-CN" altLang="en-US" sz="1100" dirty="0">
                <a:latin typeface="Times New Roman" panose="02020603050405020304" pitchFamily="18" charset="0"/>
                <a:cs typeface="Times New Roman" panose="02020603050405020304" pitchFamily="18" charset="0"/>
              </a:endParaRPr>
            </a:p>
          </p:txBody>
        </p:sp>
        <p:sp>
          <p:nvSpPr>
            <p:cNvPr id="141" name="文本框 140">
              <a:extLst>
                <a:ext uri="{FF2B5EF4-FFF2-40B4-BE49-F238E27FC236}">
                  <a16:creationId xmlns:a16="http://schemas.microsoft.com/office/drawing/2014/main" id="{09E7085E-0EBA-8172-4A59-B78AAE7BB493}"/>
                </a:ext>
              </a:extLst>
            </p:cNvPr>
            <p:cNvSpPr txBox="1"/>
            <p:nvPr/>
          </p:nvSpPr>
          <p:spPr>
            <a:xfrm>
              <a:off x="6887955" y="2807373"/>
              <a:ext cx="985725" cy="430887"/>
            </a:xfrm>
            <a:prstGeom prst="rect">
              <a:avLst/>
            </a:prstGeom>
            <a:noFill/>
          </p:spPr>
          <p:txBody>
            <a:bodyPr wrap="square" rtlCol="0">
              <a:spAutoFit/>
            </a:bodyPr>
            <a:lstStyle/>
            <a:p>
              <a:r>
                <a:rPr lang="zh-CN" altLang="en-US" sz="1100" dirty="0">
                  <a:latin typeface="SimSun" panose="02010600030101010101" pitchFamily="2" charset="-122"/>
                  <a:ea typeface="SimSun" panose="02010600030101010101" pitchFamily="2" charset="-122"/>
                  <a:cs typeface="Times New Roman" panose="02020603050405020304" pitchFamily="18" charset="0"/>
                </a:rPr>
                <a:t>多尺度空间</a:t>
              </a:r>
              <a:endParaRPr lang="en-US" altLang="zh-CN" sz="1100" dirty="0">
                <a:latin typeface="SimSun" panose="02010600030101010101" pitchFamily="2" charset="-122"/>
                <a:ea typeface="SimSun" panose="02010600030101010101" pitchFamily="2" charset="-122"/>
                <a:cs typeface="Times New Roman" panose="02020603050405020304" pitchFamily="18" charset="0"/>
              </a:endParaRPr>
            </a:p>
            <a:p>
              <a:r>
                <a:rPr lang="zh-CN" altLang="en-US" sz="1100" dirty="0">
                  <a:latin typeface="SimSun" panose="02010600030101010101" pitchFamily="2" charset="-122"/>
                  <a:ea typeface="SimSun" panose="02010600030101010101" pitchFamily="2" charset="-122"/>
                  <a:cs typeface="Times New Roman" panose="02020603050405020304" pitchFamily="18" charset="0"/>
                </a:rPr>
                <a:t>注意力模块</a:t>
              </a:r>
            </a:p>
          </p:txBody>
        </p:sp>
        <p:sp>
          <p:nvSpPr>
            <p:cNvPr id="153" name="文本框 152">
              <a:extLst>
                <a:ext uri="{FF2B5EF4-FFF2-40B4-BE49-F238E27FC236}">
                  <a16:creationId xmlns:a16="http://schemas.microsoft.com/office/drawing/2014/main" id="{7E313A18-4FCA-726B-90FB-AEE098347BD1}"/>
                </a:ext>
              </a:extLst>
            </p:cNvPr>
            <p:cNvSpPr txBox="1"/>
            <p:nvPr/>
          </p:nvSpPr>
          <p:spPr>
            <a:xfrm>
              <a:off x="7981423" y="2864618"/>
              <a:ext cx="1221300" cy="430887"/>
            </a:xfrm>
            <a:prstGeom prst="rect">
              <a:avLst/>
            </a:prstGeom>
            <a:noFill/>
          </p:spPr>
          <p:txBody>
            <a:bodyPr wrap="square" rtlCol="0">
              <a:spAutoFit/>
            </a:bodyPr>
            <a:lstStyle/>
            <a:p>
              <a:r>
                <a:rPr lang="zh-CN" altLang="en-US" sz="1100" dirty="0">
                  <a:latin typeface="SimSun" panose="02010600030101010101" pitchFamily="2" charset="-122"/>
                  <a:ea typeface="SimSun" panose="02010600030101010101" pitchFamily="2" charset="-122"/>
                  <a:cs typeface="Times New Roman" panose="02020603050405020304" pitchFamily="18" charset="0"/>
                </a:rPr>
                <a:t>区域感知通道</a:t>
              </a:r>
              <a:endParaRPr lang="en-US" altLang="zh-CN" sz="1100" dirty="0">
                <a:latin typeface="SimSun" panose="02010600030101010101" pitchFamily="2" charset="-122"/>
                <a:ea typeface="SimSun" panose="02010600030101010101" pitchFamily="2" charset="-122"/>
                <a:cs typeface="Times New Roman" panose="02020603050405020304" pitchFamily="18" charset="0"/>
              </a:endParaRPr>
            </a:p>
            <a:p>
              <a:r>
                <a:rPr lang="zh-CN" altLang="en-US" sz="1100" dirty="0">
                  <a:latin typeface="SimSun" panose="02010600030101010101" pitchFamily="2" charset="-122"/>
                  <a:ea typeface="SimSun" panose="02010600030101010101" pitchFamily="2" charset="-122"/>
                  <a:cs typeface="Times New Roman" panose="02020603050405020304" pitchFamily="18" charset="0"/>
                </a:rPr>
                <a:t>注意力模块</a:t>
              </a:r>
            </a:p>
          </p:txBody>
        </p:sp>
        <p:sp>
          <p:nvSpPr>
            <p:cNvPr id="156" name="立方体 155">
              <a:extLst>
                <a:ext uri="{FF2B5EF4-FFF2-40B4-BE49-F238E27FC236}">
                  <a16:creationId xmlns:a16="http://schemas.microsoft.com/office/drawing/2014/main" id="{D1492F23-0D85-5739-4872-9F0717C2872A}"/>
                </a:ext>
              </a:extLst>
            </p:cNvPr>
            <p:cNvSpPr/>
            <p:nvPr/>
          </p:nvSpPr>
          <p:spPr>
            <a:xfrm>
              <a:off x="10158514" y="1001202"/>
              <a:ext cx="177018" cy="471750"/>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8" name="文本框 157">
              <a:extLst>
                <a:ext uri="{FF2B5EF4-FFF2-40B4-BE49-F238E27FC236}">
                  <a16:creationId xmlns:a16="http://schemas.microsoft.com/office/drawing/2014/main" id="{AE888EFF-04DE-9CD2-BCEC-0BE0907FC19F}"/>
                </a:ext>
              </a:extLst>
            </p:cNvPr>
            <p:cNvSpPr txBox="1"/>
            <p:nvPr/>
          </p:nvSpPr>
          <p:spPr>
            <a:xfrm>
              <a:off x="10333296" y="1076822"/>
              <a:ext cx="848782"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interpolate</a:t>
              </a:r>
              <a:endParaRPr lang="zh-CN" altLang="en-US" sz="1100" dirty="0">
                <a:latin typeface="Times New Roman" panose="02020603050405020304" pitchFamily="18" charset="0"/>
                <a:cs typeface="Times New Roman" panose="02020603050405020304" pitchFamily="18" charset="0"/>
              </a:endParaRPr>
            </a:p>
          </p:txBody>
        </p:sp>
        <p:sp>
          <p:nvSpPr>
            <p:cNvPr id="128" name="立方体 127">
              <a:extLst>
                <a:ext uri="{FF2B5EF4-FFF2-40B4-BE49-F238E27FC236}">
                  <a16:creationId xmlns:a16="http://schemas.microsoft.com/office/drawing/2014/main" id="{0A705EA7-610C-30AC-9029-13A569A10336}"/>
                </a:ext>
              </a:extLst>
            </p:cNvPr>
            <p:cNvSpPr/>
            <p:nvPr/>
          </p:nvSpPr>
          <p:spPr>
            <a:xfrm>
              <a:off x="10158514" y="1924872"/>
              <a:ext cx="217606" cy="531931"/>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文本框 129">
              <a:extLst>
                <a:ext uri="{FF2B5EF4-FFF2-40B4-BE49-F238E27FC236}">
                  <a16:creationId xmlns:a16="http://schemas.microsoft.com/office/drawing/2014/main" id="{A8DF549B-80C6-FEBB-CF72-B0595D90F002}"/>
                </a:ext>
              </a:extLst>
            </p:cNvPr>
            <p:cNvSpPr txBox="1"/>
            <p:nvPr/>
          </p:nvSpPr>
          <p:spPr>
            <a:xfrm>
              <a:off x="10353076" y="2049383"/>
              <a:ext cx="1032484"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GlobalPooling</a:t>
              </a:r>
              <a:endParaRPr lang="zh-CN" altLang="en-US" sz="1100" dirty="0">
                <a:latin typeface="Times New Roman" panose="02020603050405020304" pitchFamily="18" charset="0"/>
                <a:cs typeface="Times New Roman" panose="02020603050405020304" pitchFamily="18" charset="0"/>
              </a:endParaRPr>
            </a:p>
          </p:txBody>
        </p:sp>
        <p:grpSp>
          <p:nvGrpSpPr>
            <p:cNvPr id="9" name="组合 8">
              <a:extLst>
                <a:ext uri="{FF2B5EF4-FFF2-40B4-BE49-F238E27FC236}">
                  <a16:creationId xmlns:a16="http://schemas.microsoft.com/office/drawing/2014/main" id="{F26A0B79-6B4C-E7CF-C8A1-AAD24DF71FAA}"/>
                </a:ext>
              </a:extLst>
            </p:cNvPr>
            <p:cNvGrpSpPr/>
            <p:nvPr/>
          </p:nvGrpSpPr>
          <p:grpSpPr>
            <a:xfrm>
              <a:off x="1204452" y="568576"/>
              <a:ext cx="5152728" cy="2488061"/>
              <a:chOff x="1412968" y="556279"/>
              <a:chExt cx="5152728" cy="2488061"/>
            </a:xfrm>
          </p:grpSpPr>
          <p:sp>
            <p:nvSpPr>
              <p:cNvPr id="4" name="立方体 3">
                <a:extLst>
                  <a:ext uri="{FF2B5EF4-FFF2-40B4-BE49-F238E27FC236}">
                    <a16:creationId xmlns:a16="http://schemas.microsoft.com/office/drawing/2014/main" id="{FF4E4C6E-A50C-4BD3-04AB-E5DFE5BE8EE1}"/>
                  </a:ext>
                </a:extLst>
              </p:cNvPr>
              <p:cNvSpPr/>
              <p:nvPr/>
            </p:nvSpPr>
            <p:spPr>
              <a:xfrm>
                <a:off x="1691263" y="885252"/>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立方体 6">
                <a:extLst>
                  <a:ext uri="{FF2B5EF4-FFF2-40B4-BE49-F238E27FC236}">
                    <a16:creationId xmlns:a16="http://schemas.microsoft.com/office/drawing/2014/main" id="{D4687D9A-96AE-C7C2-9DD8-3713C5338964}"/>
                  </a:ext>
                </a:extLst>
              </p:cNvPr>
              <p:cNvSpPr/>
              <p:nvPr/>
            </p:nvSpPr>
            <p:spPr>
              <a:xfrm>
                <a:off x="1740429" y="885252"/>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立方体 7">
                <a:extLst>
                  <a:ext uri="{FF2B5EF4-FFF2-40B4-BE49-F238E27FC236}">
                    <a16:creationId xmlns:a16="http://schemas.microsoft.com/office/drawing/2014/main" id="{432C585B-1879-D88C-B041-9D9BB5590DCB}"/>
                  </a:ext>
                </a:extLst>
              </p:cNvPr>
              <p:cNvSpPr/>
              <p:nvPr/>
            </p:nvSpPr>
            <p:spPr>
              <a:xfrm>
                <a:off x="1784450" y="885252"/>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B90A834-A691-FFDD-569F-B67BD3F0E8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4991" y="1133820"/>
                <a:ext cx="149749" cy="155266"/>
              </a:xfrm>
              <a:prstGeom prst="rect">
                <a:avLst/>
              </a:prstGeom>
            </p:spPr>
          </p:pic>
          <p:cxnSp>
            <p:nvCxnSpPr>
              <p:cNvPr id="13" name="直接箭头连接符 12">
                <a:extLst>
                  <a:ext uri="{FF2B5EF4-FFF2-40B4-BE49-F238E27FC236}">
                    <a16:creationId xmlns:a16="http://schemas.microsoft.com/office/drawing/2014/main" id="{9E68AAAD-0150-226B-3B09-275E1D16EA46}"/>
                  </a:ext>
                </a:extLst>
              </p:cNvPr>
              <p:cNvCxnSpPr>
                <a:cxnSpLocks/>
              </p:cNvCxnSpPr>
              <p:nvPr/>
            </p:nvCxnSpPr>
            <p:spPr>
              <a:xfrm flipV="1">
                <a:off x="1412968" y="1207428"/>
                <a:ext cx="278295" cy="402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993230F5-1298-B26A-01DB-30640C7260CB}"/>
                  </a:ext>
                </a:extLst>
              </p:cNvPr>
              <p:cNvCxnSpPr>
                <a:cxnSpLocks/>
              </p:cNvCxnSpPr>
              <p:nvPr/>
            </p:nvCxnSpPr>
            <p:spPr>
              <a:xfrm>
                <a:off x="1962176" y="12202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立方体 15">
                <a:extLst>
                  <a:ext uri="{FF2B5EF4-FFF2-40B4-BE49-F238E27FC236}">
                    <a16:creationId xmlns:a16="http://schemas.microsoft.com/office/drawing/2014/main" id="{C03E1283-0D7D-5F7C-AB13-80667885E2BA}"/>
                  </a:ext>
                </a:extLst>
              </p:cNvPr>
              <p:cNvSpPr/>
              <p:nvPr/>
            </p:nvSpPr>
            <p:spPr>
              <a:xfrm rot="2696801">
                <a:off x="1861058" y="55627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连接符: 肘形 19">
                <a:extLst>
                  <a:ext uri="{FF2B5EF4-FFF2-40B4-BE49-F238E27FC236}">
                    <a16:creationId xmlns:a16="http://schemas.microsoft.com/office/drawing/2014/main" id="{C0A4283A-E990-46E5-526E-41DFECB6E40A}"/>
                  </a:ext>
                </a:extLst>
              </p:cNvPr>
              <p:cNvCxnSpPr>
                <a:cxnSpLocks/>
                <a:endCxn id="16" idx="2"/>
              </p:cNvCxnSpPr>
              <p:nvPr/>
            </p:nvCxnSpPr>
            <p:spPr>
              <a:xfrm rot="5400000" flipH="1" flipV="1">
                <a:off x="1491201" y="848886"/>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24" name="连接符: 肘形 23">
                <a:extLst>
                  <a:ext uri="{FF2B5EF4-FFF2-40B4-BE49-F238E27FC236}">
                    <a16:creationId xmlns:a16="http://schemas.microsoft.com/office/drawing/2014/main" id="{7A8C8013-1BA0-8973-A927-98C8B7F0F7F7}"/>
                  </a:ext>
                </a:extLst>
              </p:cNvPr>
              <p:cNvCxnSpPr>
                <a:cxnSpLocks/>
                <a:stCxn id="16" idx="5"/>
                <a:endCxn id="11" idx="0"/>
              </p:cNvCxnSpPr>
              <p:nvPr/>
            </p:nvCxnSpPr>
            <p:spPr>
              <a:xfrm>
                <a:off x="1941666" y="788270"/>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76973911-BC6F-F677-76ED-5E59365AF993}"/>
                  </a:ext>
                </a:extLst>
              </p:cNvPr>
              <p:cNvCxnSpPr>
                <a:cxnSpLocks/>
              </p:cNvCxnSpPr>
              <p:nvPr/>
            </p:nvCxnSpPr>
            <p:spPr>
              <a:xfrm flipV="1">
                <a:off x="2324740" y="121145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立方体 29">
                <a:extLst>
                  <a:ext uri="{FF2B5EF4-FFF2-40B4-BE49-F238E27FC236}">
                    <a16:creationId xmlns:a16="http://schemas.microsoft.com/office/drawing/2014/main" id="{928E071D-D1D8-E6E0-6C5A-FB274188D370}"/>
                  </a:ext>
                </a:extLst>
              </p:cNvPr>
              <p:cNvSpPr/>
              <p:nvPr/>
            </p:nvSpPr>
            <p:spPr>
              <a:xfrm>
                <a:off x="2360298" y="88525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53F2A8DB-CB33-7F13-FAE9-906CECEAD70E}"/>
                  </a:ext>
                </a:extLst>
              </p:cNvPr>
              <p:cNvCxnSpPr>
                <a:cxnSpLocks/>
              </p:cNvCxnSpPr>
              <p:nvPr/>
            </p:nvCxnSpPr>
            <p:spPr>
              <a:xfrm flipV="1">
                <a:off x="2471573" y="1228524"/>
                <a:ext cx="414345" cy="827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3" name="立方体 32">
                <a:extLst>
                  <a:ext uri="{FF2B5EF4-FFF2-40B4-BE49-F238E27FC236}">
                    <a16:creationId xmlns:a16="http://schemas.microsoft.com/office/drawing/2014/main" id="{59CD570B-CB38-0BA2-7446-FB849E7738B9}"/>
                  </a:ext>
                </a:extLst>
              </p:cNvPr>
              <p:cNvSpPr/>
              <p:nvPr/>
            </p:nvSpPr>
            <p:spPr>
              <a:xfrm>
                <a:off x="2830605" y="893566"/>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立方体 33">
                <a:extLst>
                  <a:ext uri="{FF2B5EF4-FFF2-40B4-BE49-F238E27FC236}">
                    <a16:creationId xmlns:a16="http://schemas.microsoft.com/office/drawing/2014/main" id="{23170971-0903-C16B-5A0A-C919D347ECAE}"/>
                  </a:ext>
                </a:extLst>
              </p:cNvPr>
              <p:cNvSpPr/>
              <p:nvPr/>
            </p:nvSpPr>
            <p:spPr>
              <a:xfrm rot="2696801">
                <a:off x="3009201" y="58679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连接符: 肘形 37">
                <a:extLst>
                  <a:ext uri="{FF2B5EF4-FFF2-40B4-BE49-F238E27FC236}">
                    <a16:creationId xmlns:a16="http://schemas.microsoft.com/office/drawing/2014/main" id="{2692CA0A-4CD2-E9A8-BBD5-BA25E31C6E10}"/>
                  </a:ext>
                </a:extLst>
              </p:cNvPr>
              <p:cNvCxnSpPr>
                <a:cxnSpLocks/>
                <a:endCxn id="34" idx="2"/>
              </p:cNvCxnSpPr>
              <p:nvPr/>
            </p:nvCxnSpPr>
            <p:spPr>
              <a:xfrm rot="5400000" flipH="1" flipV="1">
                <a:off x="2689355" y="915616"/>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0" name="连接符: 肘形 39">
                <a:extLst>
                  <a:ext uri="{FF2B5EF4-FFF2-40B4-BE49-F238E27FC236}">
                    <a16:creationId xmlns:a16="http://schemas.microsoft.com/office/drawing/2014/main" id="{1BB3787E-23D9-7695-32D1-9C1A20FF57C1}"/>
                  </a:ext>
                </a:extLst>
              </p:cNvPr>
              <p:cNvCxnSpPr>
                <a:cxnSpLocks/>
                <a:stCxn id="34" idx="5"/>
                <a:endCxn id="41" idx="0"/>
              </p:cNvCxnSpPr>
              <p:nvPr/>
            </p:nvCxnSpPr>
            <p:spPr>
              <a:xfrm>
                <a:off x="3089809" y="818678"/>
                <a:ext cx="441962" cy="33546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41" name="图片 40">
                <a:extLst>
                  <a:ext uri="{FF2B5EF4-FFF2-40B4-BE49-F238E27FC236}">
                    <a16:creationId xmlns:a16="http://schemas.microsoft.com/office/drawing/2014/main" id="{F267BBD1-973D-132D-FE7A-6FB0D09744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6896" y="1154141"/>
                <a:ext cx="149749" cy="155266"/>
              </a:xfrm>
              <a:prstGeom prst="rect">
                <a:avLst/>
              </a:prstGeom>
            </p:spPr>
          </p:pic>
          <p:cxnSp>
            <p:nvCxnSpPr>
              <p:cNvPr id="42" name="直接箭头连接符 41">
                <a:extLst>
                  <a:ext uri="{FF2B5EF4-FFF2-40B4-BE49-F238E27FC236}">
                    <a16:creationId xmlns:a16="http://schemas.microsoft.com/office/drawing/2014/main" id="{C8794D74-794F-109D-ADA8-1F42F1D3E5DE}"/>
                  </a:ext>
                </a:extLst>
              </p:cNvPr>
              <p:cNvCxnSpPr>
                <a:cxnSpLocks/>
              </p:cNvCxnSpPr>
              <p:nvPr/>
            </p:nvCxnSpPr>
            <p:spPr>
              <a:xfrm flipV="1">
                <a:off x="3089809" y="1240531"/>
                <a:ext cx="367904" cy="61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D080C70B-BA76-134A-29F3-143AC1D3071E}"/>
                  </a:ext>
                </a:extLst>
              </p:cNvPr>
              <p:cNvCxnSpPr>
                <a:cxnSpLocks/>
                <a:stCxn id="41" idx="3"/>
              </p:cNvCxnSpPr>
              <p:nvPr/>
            </p:nvCxnSpPr>
            <p:spPr>
              <a:xfrm flipV="1">
                <a:off x="3606645" y="1220210"/>
                <a:ext cx="186172" cy="1156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6" name="立方体 45">
                <a:extLst>
                  <a:ext uri="{FF2B5EF4-FFF2-40B4-BE49-F238E27FC236}">
                    <a16:creationId xmlns:a16="http://schemas.microsoft.com/office/drawing/2014/main" id="{0C3F84FB-6DDA-0BCB-EDF8-21268CCF60ED}"/>
                  </a:ext>
                </a:extLst>
              </p:cNvPr>
              <p:cNvSpPr/>
              <p:nvPr/>
            </p:nvSpPr>
            <p:spPr>
              <a:xfrm>
                <a:off x="3738909" y="91605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0" name="直接箭头连接符 69">
                <a:extLst>
                  <a:ext uri="{FF2B5EF4-FFF2-40B4-BE49-F238E27FC236}">
                    <a16:creationId xmlns:a16="http://schemas.microsoft.com/office/drawing/2014/main" id="{1007063A-F812-3DA4-2270-5937E8EA2624}"/>
                  </a:ext>
                </a:extLst>
              </p:cNvPr>
              <p:cNvCxnSpPr>
                <a:cxnSpLocks/>
              </p:cNvCxnSpPr>
              <p:nvPr/>
            </p:nvCxnSpPr>
            <p:spPr>
              <a:xfrm>
                <a:off x="3872450" y="1257242"/>
                <a:ext cx="3746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立方体 70">
                <a:extLst>
                  <a:ext uri="{FF2B5EF4-FFF2-40B4-BE49-F238E27FC236}">
                    <a16:creationId xmlns:a16="http://schemas.microsoft.com/office/drawing/2014/main" id="{1E189879-8EA3-1A85-326E-0A8F99CC7F91}"/>
                  </a:ext>
                </a:extLst>
              </p:cNvPr>
              <p:cNvSpPr/>
              <p:nvPr/>
            </p:nvSpPr>
            <p:spPr>
              <a:xfrm>
                <a:off x="4191744" y="922284"/>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连接符: 肘形 72">
                <a:extLst>
                  <a:ext uri="{FF2B5EF4-FFF2-40B4-BE49-F238E27FC236}">
                    <a16:creationId xmlns:a16="http://schemas.microsoft.com/office/drawing/2014/main" id="{E76C9237-DFBC-EB17-834D-6BB98DC308FF}"/>
                  </a:ext>
                </a:extLst>
              </p:cNvPr>
              <p:cNvCxnSpPr>
                <a:cxnSpLocks/>
                <a:endCxn id="72" idx="2"/>
              </p:cNvCxnSpPr>
              <p:nvPr/>
            </p:nvCxnSpPr>
            <p:spPr>
              <a:xfrm rot="5400000" flipH="1" flipV="1">
                <a:off x="4050494" y="944334"/>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4" name="连接符: 肘形 73">
                <a:extLst>
                  <a:ext uri="{FF2B5EF4-FFF2-40B4-BE49-F238E27FC236}">
                    <a16:creationId xmlns:a16="http://schemas.microsoft.com/office/drawing/2014/main" id="{416A4FAA-A359-F479-6C86-78DEDEB95AF5}"/>
                  </a:ext>
                </a:extLst>
              </p:cNvPr>
              <p:cNvCxnSpPr>
                <a:cxnSpLocks/>
                <a:stCxn id="72" idx="5"/>
                <a:endCxn id="75" idx="0"/>
              </p:cNvCxnSpPr>
              <p:nvPr/>
            </p:nvCxnSpPr>
            <p:spPr>
              <a:xfrm>
                <a:off x="4450948" y="847396"/>
                <a:ext cx="469326" cy="3294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5" name="图片 74">
                <a:extLst>
                  <a:ext uri="{FF2B5EF4-FFF2-40B4-BE49-F238E27FC236}">
                    <a16:creationId xmlns:a16="http://schemas.microsoft.com/office/drawing/2014/main" id="{76BE34D0-EC08-D5A7-F320-9C30CDAEA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399" y="1176812"/>
                <a:ext cx="149749" cy="155266"/>
              </a:xfrm>
              <a:prstGeom prst="rect">
                <a:avLst/>
              </a:prstGeom>
            </p:spPr>
          </p:pic>
          <p:cxnSp>
            <p:nvCxnSpPr>
              <p:cNvPr id="76" name="直接箭头连接符 75">
                <a:extLst>
                  <a:ext uri="{FF2B5EF4-FFF2-40B4-BE49-F238E27FC236}">
                    <a16:creationId xmlns:a16="http://schemas.microsoft.com/office/drawing/2014/main" id="{556CDE9B-408A-9EAE-89B4-DA94BFECA74B}"/>
                  </a:ext>
                </a:extLst>
              </p:cNvPr>
              <p:cNvCxnSpPr>
                <a:cxnSpLocks/>
                <a:endCxn id="75" idx="1"/>
              </p:cNvCxnSpPr>
              <p:nvPr/>
            </p:nvCxnSpPr>
            <p:spPr>
              <a:xfrm>
                <a:off x="4461158" y="1253216"/>
                <a:ext cx="384241" cy="12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直接箭头连接符 76">
                <a:extLst>
                  <a:ext uri="{FF2B5EF4-FFF2-40B4-BE49-F238E27FC236}">
                    <a16:creationId xmlns:a16="http://schemas.microsoft.com/office/drawing/2014/main" id="{B7B3CF01-A314-F8F4-F80E-BB60815B2460}"/>
                  </a:ext>
                </a:extLst>
              </p:cNvPr>
              <p:cNvCxnSpPr>
                <a:cxnSpLocks/>
                <a:endCxn id="106" idx="0"/>
              </p:cNvCxnSpPr>
              <p:nvPr/>
            </p:nvCxnSpPr>
            <p:spPr>
              <a:xfrm>
                <a:off x="6144057" y="1269174"/>
                <a:ext cx="346765" cy="51160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立方体 77">
                <a:extLst>
                  <a:ext uri="{FF2B5EF4-FFF2-40B4-BE49-F238E27FC236}">
                    <a16:creationId xmlns:a16="http://schemas.microsoft.com/office/drawing/2014/main" id="{EDF11A14-B66E-01A7-7009-9D3B51C4C31B}"/>
                  </a:ext>
                </a:extLst>
              </p:cNvPr>
              <p:cNvSpPr/>
              <p:nvPr/>
            </p:nvSpPr>
            <p:spPr>
              <a:xfrm>
                <a:off x="1653050" y="2238897"/>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立方体 78">
                <a:extLst>
                  <a:ext uri="{FF2B5EF4-FFF2-40B4-BE49-F238E27FC236}">
                    <a16:creationId xmlns:a16="http://schemas.microsoft.com/office/drawing/2014/main" id="{6B5C7606-6559-85CF-0FDB-D4D5AB79589C}"/>
                  </a:ext>
                </a:extLst>
              </p:cNvPr>
              <p:cNvSpPr/>
              <p:nvPr/>
            </p:nvSpPr>
            <p:spPr>
              <a:xfrm>
                <a:off x="1702216" y="2238897"/>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立方体 79">
                <a:extLst>
                  <a:ext uri="{FF2B5EF4-FFF2-40B4-BE49-F238E27FC236}">
                    <a16:creationId xmlns:a16="http://schemas.microsoft.com/office/drawing/2014/main" id="{CAC74C91-C1D2-464C-6ABE-151D153A6AD8}"/>
                  </a:ext>
                </a:extLst>
              </p:cNvPr>
              <p:cNvSpPr/>
              <p:nvPr/>
            </p:nvSpPr>
            <p:spPr>
              <a:xfrm>
                <a:off x="1746237" y="2238897"/>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 name="图片 80">
                <a:extLst>
                  <a:ext uri="{FF2B5EF4-FFF2-40B4-BE49-F238E27FC236}">
                    <a16:creationId xmlns:a16="http://schemas.microsoft.com/office/drawing/2014/main" id="{69C22DF4-B6B9-2071-7C60-2CDE367AA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778" y="2487465"/>
                <a:ext cx="149749" cy="155266"/>
              </a:xfrm>
              <a:prstGeom prst="rect">
                <a:avLst/>
              </a:prstGeom>
            </p:spPr>
          </p:pic>
          <p:cxnSp>
            <p:nvCxnSpPr>
              <p:cNvPr id="82" name="直接箭头连接符 81">
                <a:extLst>
                  <a:ext uri="{FF2B5EF4-FFF2-40B4-BE49-F238E27FC236}">
                    <a16:creationId xmlns:a16="http://schemas.microsoft.com/office/drawing/2014/main" id="{556DB0DE-389A-74C5-6E10-A70E7B2AD3A5}"/>
                  </a:ext>
                </a:extLst>
              </p:cNvPr>
              <p:cNvCxnSpPr>
                <a:cxnSpLocks/>
              </p:cNvCxnSpPr>
              <p:nvPr/>
            </p:nvCxnSpPr>
            <p:spPr>
              <a:xfrm>
                <a:off x="1423722" y="256107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67D7FC37-FFED-BACF-57C1-9814D1129BD0}"/>
                  </a:ext>
                </a:extLst>
              </p:cNvPr>
              <p:cNvCxnSpPr>
                <a:cxnSpLocks/>
              </p:cNvCxnSpPr>
              <p:nvPr/>
            </p:nvCxnSpPr>
            <p:spPr>
              <a:xfrm>
                <a:off x="1923963" y="257385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4" name="立方体 83">
                <a:extLst>
                  <a:ext uri="{FF2B5EF4-FFF2-40B4-BE49-F238E27FC236}">
                    <a16:creationId xmlns:a16="http://schemas.microsoft.com/office/drawing/2014/main" id="{609F65B9-B305-8BF3-A0C9-FBE6F1DF1885}"/>
                  </a:ext>
                </a:extLst>
              </p:cNvPr>
              <p:cNvSpPr/>
              <p:nvPr/>
            </p:nvSpPr>
            <p:spPr>
              <a:xfrm rot="2696801">
                <a:off x="1822845" y="190992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连接符: 肘形 84">
                <a:extLst>
                  <a:ext uri="{FF2B5EF4-FFF2-40B4-BE49-F238E27FC236}">
                    <a16:creationId xmlns:a16="http://schemas.microsoft.com/office/drawing/2014/main" id="{A2469568-FD54-2C1F-DC2C-2C78252F9EFA}"/>
                  </a:ext>
                </a:extLst>
              </p:cNvPr>
              <p:cNvCxnSpPr>
                <a:cxnSpLocks/>
                <a:endCxn id="84" idx="2"/>
              </p:cNvCxnSpPr>
              <p:nvPr/>
            </p:nvCxnSpPr>
            <p:spPr>
              <a:xfrm rot="5400000" flipH="1" flipV="1">
                <a:off x="1452988" y="2202531"/>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86" name="连接符: 肘形 85">
                <a:extLst>
                  <a:ext uri="{FF2B5EF4-FFF2-40B4-BE49-F238E27FC236}">
                    <a16:creationId xmlns:a16="http://schemas.microsoft.com/office/drawing/2014/main" id="{D5688C90-4E60-52AE-A13C-CBE7C5141A82}"/>
                  </a:ext>
                </a:extLst>
              </p:cNvPr>
              <p:cNvCxnSpPr>
                <a:cxnSpLocks/>
                <a:stCxn id="84" idx="5"/>
                <a:endCxn id="81" idx="0"/>
              </p:cNvCxnSpPr>
              <p:nvPr/>
            </p:nvCxnSpPr>
            <p:spPr>
              <a:xfrm>
                <a:off x="1903453" y="2141914"/>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7" name="直接箭头连接符 86">
                <a:extLst>
                  <a:ext uri="{FF2B5EF4-FFF2-40B4-BE49-F238E27FC236}">
                    <a16:creationId xmlns:a16="http://schemas.microsoft.com/office/drawing/2014/main" id="{A9512612-F629-1B8A-BB1A-CD6271BCCAE4}"/>
                  </a:ext>
                </a:extLst>
              </p:cNvPr>
              <p:cNvCxnSpPr>
                <a:cxnSpLocks/>
              </p:cNvCxnSpPr>
              <p:nvPr/>
            </p:nvCxnSpPr>
            <p:spPr>
              <a:xfrm flipV="1">
                <a:off x="2286527" y="256509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8" name="立方体 87">
                <a:extLst>
                  <a:ext uri="{FF2B5EF4-FFF2-40B4-BE49-F238E27FC236}">
                    <a16:creationId xmlns:a16="http://schemas.microsoft.com/office/drawing/2014/main" id="{58380F7F-6088-7923-1F14-045EC7AAD886}"/>
                  </a:ext>
                </a:extLst>
              </p:cNvPr>
              <p:cNvSpPr/>
              <p:nvPr/>
            </p:nvSpPr>
            <p:spPr>
              <a:xfrm>
                <a:off x="2322085" y="223889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9" name="直接箭头连接符 88">
                <a:extLst>
                  <a:ext uri="{FF2B5EF4-FFF2-40B4-BE49-F238E27FC236}">
                    <a16:creationId xmlns:a16="http://schemas.microsoft.com/office/drawing/2014/main" id="{06071324-19A6-6DB2-9980-20D52442A90E}"/>
                  </a:ext>
                </a:extLst>
              </p:cNvPr>
              <p:cNvCxnSpPr>
                <a:cxnSpLocks/>
              </p:cNvCxnSpPr>
              <p:nvPr/>
            </p:nvCxnSpPr>
            <p:spPr>
              <a:xfrm>
                <a:off x="2447480" y="2573855"/>
                <a:ext cx="344912" cy="39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0" name="立方体 89">
                <a:extLst>
                  <a:ext uri="{FF2B5EF4-FFF2-40B4-BE49-F238E27FC236}">
                    <a16:creationId xmlns:a16="http://schemas.microsoft.com/office/drawing/2014/main" id="{2CC1E916-DACA-67FB-E2EC-35E7B904EF26}"/>
                  </a:ext>
                </a:extLst>
              </p:cNvPr>
              <p:cNvSpPr/>
              <p:nvPr/>
            </p:nvSpPr>
            <p:spPr>
              <a:xfrm>
                <a:off x="2792392" y="2247211"/>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立方体 90">
                <a:extLst>
                  <a:ext uri="{FF2B5EF4-FFF2-40B4-BE49-F238E27FC236}">
                    <a16:creationId xmlns:a16="http://schemas.microsoft.com/office/drawing/2014/main" id="{E0B95681-941C-CCC8-C53B-0CC42364453F}"/>
                  </a:ext>
                </a:extLst>
              </p:cNvPr>
              <p:cNvSpPr/>
              <p:nvPr/>
            </p:nvSpPr>
            <p:spPr>
              <a:xfrm rot="2696801">
                <a:off x="2970988" y="1940443"/>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连接符: 肘形 91">
                <a:extLst>
                  <a:ext uri="{FF2B5EF4-FFF2-40B4-BE49-F238E27FC236}">
                    <a16:creationId xmlns:a16="http://schemas.microsoft.com/office/drawing/2014/main" id="{4EB4C9FC-6F5D-08F5-8BE2-C11A6A488073}"/>
                  </a:ext>
                </a:extLst>
              </p:cNvPr>
              <p:cNvCxnSpPr>
                <a:cxnSpLocks/>
                <a:endCxn id="91" idx="2"/>
              </p:cNvCxnSpPr>
              <p:nvPr/>
            </p:nvCxnSpPr>
            <p:spPr>
              <a:xfrm rot="5400000" flipH="1" flipV="1">
                <a:off x="2651142" y="2269261"/>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93" name="连接符: 肘形 92">
                <a:extLst>
                  <a:ext uri="{FF2B5EF4-FFF2-40B4-BE49-F238E27FC236}">
                    <a16:creationId xmlns:a16="http://schemas.microsoft.com/office/drawing/2014/main" id="{9167A6BB-59EF-0FF3-4F00-C8D81F039D10}"/>
                  </a:ext>
                </a:extLst>
              </p:cNvPr>
              <p:cNvCxnSpPr>
                <a:cxnSpLocks/>
                <a:stCxn id="91" idx="5"/>
                <a:endCxn id="94" idx="0"/>
              </p:cNvCxnSpPr>
              <p:nvPr/>
            </p:nvCxnSpPr>
            <p:spPr>
              <a:xfrm>
                <a:off x="3051596" y="2172323"/>
                <a:ext cx="441962" cy="33546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4" name="图片 93">
                <a:extLst>
                  <a:ext uri="{FF2B5EF4-FFF2-40B4-BE49-F238E27FC236}">
                    <a16:creationId xmlns:a16="http://schemas.microsoft.com/office/drawing/2014/main" id="{18DAC437-7AA3-22AA-767D-006CB6AE98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8683" y="2507785"/>
                <a:ext cx="149749" cy="155266"/>
              </a:xfrm>
              <a:prstGeom prst="rect">
                <a:avLst/>
              </a:prstGeom>
            </p:spPr>
          </p:pic>
          <p:cxnSp>
            <p:nvCxnSpPr>
              <p:cNvPr id="95" name="直接箭头连接符 94">
                <a:extLst>
                  <a:ext uri="{FF2B5EF4-FFF2-40B4-BE49-F238E27FC236}">
                    <a16:creationId xmlns:a16="http://schemas.microsoft.com/office/drawing/2014/main" id="{42656593-14E2-E9D8-F046-617E974D91EE}"/>
                  </a:ext>
                </a:extLst>
              </p:cNvPr>
              <p:cNvCxnSpPr>
                <a:cxnSpLocks/>
              </p:cNvCxnSpPr>
              <p:nvPr/>
            </p:nvCxnSpPr>
            <p:spPr>
              <a:xfrm flipV="1">
                <a:off x="2997886" y="2594176"/>
                <a:ext cx="421614" cy="61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6" name="直接箭头连接符 95">
                <a:extLst>
                  <a:ext uri="{FF2B5EF4-FFF2-40B4-BE49-F238E27FC236}">
                    <a16:creationId xmlns:a16="http://schemas.microsoft.com/office/drawing/2014/main" id="{967DA3D8-D928-810F-574C-54729038CC4D}"/>
                  </a:ext>
                </a:extLst>
              </p:cNvPr>
              <p:cNvCxnSpPr>
                <a:cxnSpLocks/>
                <a:stCxn id="94" idx="3"/>
              </p:cNvCxnSpPr>
              <p:nvPr/>
            </p:nvCxnSpPr>
            <p:spPr>
              <a:xfrm>
                <a:off x="3568432" y="2585418"/>
                <a:ext cx="18617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7" name="立方体 96">
                <a:extLst>
                  <a:ext uri="{FF2B5EF4-FFF2-40B4-BE49-F238E27FC236}">
                    <a16:creationId xmlns:a16="http://schemas.microsoft.com/office/drawing/2014/main" id="{0DA14D58-2A9B-2407-F23D-9EA8CAC3B6CD}"/>
                  </a:ext>
                </a:extLst>
              </p:cNvPr>
              <p:cNvSpPr/>
              <p:nvPr/>
            </p:nvSpPr>
            <p:spPr>
              <a:xfrm>
                <a:off x="3700696" y="226970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8" name="直接箭头连接符 97">
                <a:extLst>
                  <a:ext uri="{FF2B5EF4-FFF2-40B4-BE49-F238E27FC236}">
                    <a16:creationId xmlns:a16="http://schemas.microsoft.com/office/drawing/2014/main" id="{9DE8C964-F1AF-2F83-601E-2247C97AD8A6}"/>
                  </a:ext>
                </a:extLst>
              </p:cNvPr>
              <p:cNvCxnSpPr>
                <a:cxnSpLocks/>
              </p:cNvCxnSpPr>
              <p:nvPr/>
            </p:nvCxnSpPr>
            <p:spPr>
              <a:xfrm>
                <a:off x="3812938" y="2604659"/>
                <a:ext cx="340593" cy="18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9" name="立方体 98">
                <a:extLst>
                  <a:ext uri="{FF2B5EF4-FFF2-40B4-BE49-F238E27FC236}">
                    <a16:creationId xmlns:a16="http://schemas.microsoft.com/office/drawing/2014/main" id="{4197F96F-F7ED-FAFA-AFE6-137F0E3EDC50}"/>
                  </a:ext>
                </a:extLst>
              </p:cNvPr>
              <p:cNvSpPr/>
              <p:nvPr/>
            </p:nvSpPr>
            <p:spPr>
              <a:xfrm>
                <a:off x="4153531" y="2275929"/>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立方体 99">
                <a:extLst>
                  <a:ext uri="{FF2B5EF4-FFF2-40B4-BE49-F238E27FC236}">
                    <a16:creationId xmlns:a16="http://schemas.microsoft.com/office/drawing/2014/main" id="{EFD11B34-C835-68FB-C10C-05B2FED037B5}"/>
                  </a:ext>
                </a:extLst>
              </p:cNvPr>
              <p:cNvSpPr/>
              <p:nvPr/>
            </p:nvSpPr>
            <p:spPr>
              <a:xfrm rot="2696801">
                <a:off x="4332127" y="196916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连接符: 肘形 100">
                <a:extLst>
                  <a:ext uri="{FF2B5EF4-FFF2-40B4-BE49-F238E27FC236}">
                    <a16:creationId xmlns:a16="http://schemas.microsoft.com/office/drawing/2014/main" id="{3E394764-E8EF-64C6-AC9B-674202074F55}"/>
                  </a:ext>
                </a:extLst>
              </p:cNvPr>
              <p:cNvCxnSpPr>
                <a:cxnSpLocks/>
                <a:endCxn id="100" idx="2"/>
              </p:cNvCxnSpPr>
              <p:nvPr/>
            </p:nvCxnSpPr>
            <p:spPr>
              <a:xfrm rot="5400000" flipH="1" flipV="1">
                <a:off x="4012281" y="229797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02" name="连接符: 肘形 101">
                <a:extLst>
                  <a:ext uri="{FF2B5EF4-FFF2-40B4-BE49-F238E27FC236}">
                    <a16:creationId xmlns:a16="http://schemas.microsoft.com/office/drawing/2014/main" id="{4C5CD1E9-C591-A0AE-20CE-E2DA272BFFA6}"/>
                  </a:ext>
                </a:extLst>
              </p:cNvPr>
              <p:cNvCxnSpPr>
                <a:cxnSpLocks/>
                <a:stCxn id="100" idx="5"/>
                <a:endCxn id="103" idx="0"/>
              </p:cNvCxnSpPr>
              <p:nvPr/>
            </p:nvCxnSpPr>
            <p:spPr>
              <a:xfrm>
                <a:off x="4412735" y="2201040"/>
                <a:ext cx="469326" cy="3294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03" name="图片 102">
                <a:extLst>
                  <a:ext uri="{FF2B5EF4-FFF2-40B4-BE49-F238E27FC236}">
                    <a16:creationId xmlns:a16="http://schemas.microsoft.com/office/drawing/2014/main" id="{5655FEE3-FF3D-EE41-313E-26248A6A11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186" y="2530457"/>
                <a:ext cx="149749" cy="155266"/>
              </a:xfrm>
              <a:prstGeom prst="rect">
                <a:avLst/>
              </a:prstGeom>
            </p:spPr>
          </p:pic>
          <p:cxnSp>
            <p:nvCxnSpPr>
              <p:cNvPr id="104" name="直接箭头连接符 103">
                <a:extLst>
                  <a:ext uri="{FF2B5EF4-FFF2-40B4-BE49-F238E27FC236}">
                    <a16:creationId xmlns:a16="http://schemas.microsoft.com/office/drawing/2014/main" id="{64F06667-A66A-AEC9-98AD-8D69F540F233}"/>
                  </a:ext>
                </a:extLst>
              </p:cNvPr>
              <p:cNvCxnSpPr>
                <a:cxnSpLocks/>
                <a:endCxn id="103" idx="1"/>
              </p:cNvCxnSpPr>
              <p:nvPr/>
            </p:nvCxnSpPr>
            <p:spPr>
              <a:xfrm>
                <a:off x="4422945" y="2606860"/>
                <a:ext cx="384241" cy="12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06" name="图片 105">
                <a:extLst>
                  <a:ext uri="{FF2B5EF4-FFF2-40B4-BE49-F238E27FC236}">
                    <a16:creationId xmlns:a16="http://schemas.microsoft.com/office/drawing/2014/main" id="{5B53AB33-D04F-3D66-45F9-67315CB26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947" y="1780782"/>
                <a:ext cx="149749" cy="155266"/>
              </a:xfrm>
              <a:prstGeom prst="rect">
                <a:avLst/>
              </a:prstGeom>
            </p:spPr>
          </p:pic>
          <p:cxnSp>
            <p:nvCxnSpPr>
              <p:cNvPr id="108" name="直接箭头连接符 107">
                <a:extLst>
                  <a:ext uri="{FF2B5EF4-FFF2-40B4-BE49-F238E27FC236}">
                    <a16:creationId xmlns:a16="http://schemas.microsoft.com/office/drawing/2014/main" id="{1851B7FC-73F9-A3CE-2D5A-0311299A19F9}"/>
                  </a:ext>
                </a:extLst>
              </p:cNvPr>
              <p:cNvCxnSpPr>
                <a:cxnSpLocks/>
                <a:endCxn id="106" idx="2"/>
              </p:cNvCxnSpPr>
              <p:nvPr/>
            </p:nvCxnSpPr>
            <p:spPr>
              <a:xfrm flipV="1">
                <a:off x="6105843" y="1936048"/>
                <a:ext cx="384979" cy="67801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B4B72455-7AF3-29F9-136D-53575F69B664}"/>
                  </a:ext>
                </a:extLst>
              </p:cNvPr>
              <p:cNvCxnSpPr>
                <a:cxnSpLocks/>
              </p:cNvCxnSpPr>
              <p:nvPr/>
            </p:nvCxnSpPr>
            <p:spPr>
              <a:xfrm>
                <a:off x="1422362" y="1211452"/>
                <a:ext cx="11965" cy="1353645"/>
              </a:xfrm>
              <a:prstGeom prst="line">
                <a:avLst/>
              </a:prstGeom>
              <a:ln w="19050"/>
            </p:spPr>
            <p:style>
              <a:lnRef idx="1">
                <a:schemeClr val="dk1"/>
              </a:lnRef>
              <a:fillRef idx="0">
                <a:schemeClr val="dk1"/>
              </a:fillRef>
              <a:effectRef idx="0">
                <a:schemeClr val="dk1"/>
              </a:effectRef>
              <a:fontRef idx="minor">
                <a:schemeClr val="tx1"/>
              </a:fontRef>
            </p:style>
          </p:cxnSp>
          <p:sp>
            <p:nvSpPr>
              <p:cNvPr id="72" name="立方体 71">
                <a:extLst>
                  <a:ext uri="{FF2B5EF4-FFF2-40B4-BE49-F238E27FC236}">
                    <a16:creationId xmlns:a16="http://schemas.microsoft.com/office/drawing/2014/main" id="{7EBB8840-7CB8-CB5C-81BF-E2F488A42D44}"/>
                  </a:ext>
                </a:extLst>
              </p:cNvPr>
              <p:cNvSpPr/>
              <p:nvPr/>
            </p:nvSpPr>
            <p:spPr>
              <a:xfrm rot="2696801">
                <a:off x="4370340" y="615516"/>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对象 2">
                <a:extLst>
                  <a:ext uri="{FF2B5EF4-FFF2-40B4-BE49-F238E27FC236}">
                    <a16:creationId xmlns:a16="http://schemas.microsoft.com/office/drawing/2014/main" id="{A691FFC1-76C9-101B-FEE8-0FE18434FE72}"/>
                  </a:ext>
                </a:extLst>
              </p:cNvPr>
              <p:cNvGraphicFramePr>
                <a:graphicFrameLocks noChangeAspect="1"/>
              </p:cNvGraphicFramePr>
              <p:nvPr/>
            </p:nvGraphicFramePr>
            <p:xfrm>
              <a:off x="6327145" y="1300978"/>
              <a:ext cx="152400" cy="138193"/>
            </p:xfrm>
            <a:graphic>
              <a:graphicData uri="http://schemas.openxmlformats.org/presentationml/2006/ole">
                <mc:AlternateContent xmlns:mc="http://schemas.openxmlformats.org/markup-compatibility/2006">
                  <mc:Choice xmlns:v="urn:schemas-microsoft-com:vml" Requires="v">
                    <p:oleObj name="Equation" r:id="rId4" imgW="152280" imgH="139680" progId="Equation.DSMT4">
                      <p:embed/>
                    </p:oleObj>
                  </mc:Choice>
                  <mc:Fallback>
                    <p:oleObj name="Equation" r:id="rId4" imgW="152280" imgH="139680" progId="Equation.DSMT4">
                      <p:embed/>
                      <p:pic>
                        <p:nvPicPr>
                          <p:cNvPr id="3" name="对象 2">
                            <a:extLst>
                              <a:ext uri="{FF2B5EF4-FFF2-40B4-BE49-F238E27FC236}">
                                <a16:creationId xmlns:a16="http://schemas.microsoft.com/office/drawing/2014/main" id="{90BFD088-2FF5-4541-9716-46B33581071E}"/>
                              </a:ext>
                            </a:extLst>
                          </p:cNvPr>
                          <p:cNvPicPr/>
                          <p:nvPr/>
                        </p:nvPicPr>
                        <p:blipFill>
                          <a:blip r:embed="rId5"/>
                          <a:stretch>
                            <a:fillRect/>
                          </a:stretch>
                        </p:blipFill>
                        <p:spPr>
                          <a:xfrm>
                            <a:off x="6327145" y="1300978"/>
                            <a:ext cx="152400" cy="138193"/>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CE6ED1A4-09DA-DC46-7D6F-53E8B555179A}"/>
                  </a:ext>
                </a:extLst>
              </p:cNvPr>
              <p:cNvGraphicFramePr>
                <a:graphicFrameLocks noChangeAspect="1"/>
              </p:cNvGraphicFramePr>
              <p:nvPr/>
            </p:nvGraphicFramePr>
            <p:xfrm>
              <a:off x="6327145" y="2228804"/>
              <a:ext cx="152400" cy="201008"/>
            </p:xfrm>
            <a:graphic>
              <a:graphicData uri="http://schemas.openxmlformats.org/presentationml/2006/ole">
                <mc:AlternateContent xmlns:mc="http://schemas.openxmlformats.org/markup-compatibility/2006">
                  <mc:Choice xmlns:v="urn:schemas-microsoft-com:vml" Requires="v">
                    <p:oleObj name="Equation" r:id="rId6" imgW="152280" imgH="203040" progId="Equation.DSMT4">
                      <p:embed/>
                    </p:oleObj>
                  </mc:Choice>
                  <mc:Fallback>
                    <p:oleObj name="Equation" r:id="rId6" imgW="152280" imgH="203040" progId="Equation.DSMT4">
                      <p:embed/>
                      <p:pic>
                        <p:nvPicPr>
                          <p:cNvPr id="5" name="对象 4">
                            <a:extLst>
                              <a:ext uri="{FF2B5EF4-FFF2-40B4-BE49-F238E27FC236}">
                                <a16:creationId xmlns:a16="http://schemas.microsoft.com/office/drawing/2014/main" id="{4B167970-2B9E-4848-B3C8-6CCE6B54E91F}"/>
                              </a:ext>
                            </a:extLst>
                          </p:cNvPr>
                          <p:cNvPicPr/>
                          <p:nvPr/>
                        </p:nvPicPr>
                        <p:blipFill>
                          <a:blip r:embed="rId7"/>
                          <a:stretch>
                            <a:fillRect/>
                          </a:stretch>
                        </p:blipFill>
                        <p:spPr>
                          <a:xfrm>
                            <a:off x="6327145" y="2228804"/>
                            <a:ext cx="152400" cy="201008"/>
                          </a:xfrm>
                          <a:prstGeom prst="rect">
                            <a:avLst/>
                          </a:prstGeom>
                        </p:spPr>
                      </p:pic>
                    </p:oleObj>
                  </mc:Fallback>
                </mc:AlternateContent>
              </a:graphicData>
            </a:graphic>
          </p:graphicFrame>
          <p:cxnSp>
            <p:nvCxnSpPr>
              <p:cNvPr id="224" name="直接箭头连接符 223">
                <a:extLst>
                  <a:ext uri="{FF2B5EF4-FFF2-40B4-BE49-F238E27FC236}">
                    <a16:creationId xmlns:a16="http://schemas.microsoft.com/office/drawing/2014/main" id="{3EC8378C-0075-3C00-FDF7-D0DEE2EEAEFD}"/>
                  </a:ext>
                </a:extLst>
              </p:cNvPr>
              <p:cNvCxnSpPr>
                <a:cxnSpLocks/>
              </p:cNvCxnSpPr>
              <p:nvPr/>
            </p:nvCxnSpPr>
            <p:spPr>
              <a:xfrm flipV="1">
                <a:off x="4992191" y="1260084"/>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5" name="立方体 224">
                <a:extLst>
                  <a:ext uri="{FF2B5EF4-FFF2-40B4-BE49-F238E27FC236}">
                    <a16:creationId xmlns:a16="http://schemas.microsoft.com/office/drawing/2014/main" id="{3D1EA395-4140-4F9C-EAC2-299CDF6F5FCC}"/>
                  </a:ext>
                </a:extLst>
              </p:cNvPr>
              <p:cNvSpPr/>
              <p:nvPr/>
            </p:nvSpPr>
            <p:spPr>
              <a:xfrm>
                <a:off x="5027749" y="93388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26" name="直接箭头连接符 225">
                <a:extLst>
                  <a:ext uri="{FF2B5EF4-FFF2-40B4-BE49-F238E27FC236}">
                    <a16:creationId xmlns:a16="http://schemas.microsoft.com/office/drawing/2014/main" id="{181A13A0-BE16-AB42-4812-0EADB5F58E00}"/>
                  </a:ext>
                </a:extLst>
              </p:cNvPr>
              <p:cNvCxnSpPr>
                <a:cxnSpLocks/>
              </p:cNvCxnSpPr>
              <p:nvPr/>
            </p:nvCxnSpPr>
            <p:spPr>
              <a:xfrm>
                <a:off x="5144111" y="1274631"/>
                <a:ext cx="4187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7" name="立方体 226">
                <a:extLst>
                  <a:ext uri="{FF2B5EF4-FFF2-40B4-BE49-F238E27FC236}">
                    <a16:creationId xmlns:a16="http://schemas.microsoft.com/office/drawing/2014/main" id="{4046FB09-8728-C11A-2EE9-1A1AD3F144B9}"/>
                  </a:ext>
                </a:extLst>
              </p:cNvPr>
              <p:cNvSpPr/>
              <p:nvPr/>
            </p:nvSpPr>
            <p:spPr>
              <a:xfrm>
                <a:off x="5507589" y="939673"/>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立方体 227">
                <a:extLst>
                  <a:ext uri="{FF2B5EF4-FFF2-40B4-BE49-F238E27FC236}">
                    <a16:creationId xmlns:a16="http://schemas.microsoft.com/office/drawing/2014/main" id="{553A68CC-707F-F32F-A536-DE0159B5C6B7}"/>
                  </a:ext>
                </a:extLst>
              </p:cNvPr>
              <p:cNvSpPr/>
              <p:nvPr/>
            </p:nvSpPr>
            <p:spPr>
              <a:xfrm rot="2696801">
                <a:off x="5686185" y="63290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9" name="连接符: 肘形 228">
                <a:extLst>
                  <a:ext uri="{FF2B5EF4-FFF2-40B4-BE49-F238E27FC236}">
                    <a16:creationId xmlns:a16="http://schemas.microsoft.com/office/drawing/2014/main" id="{6622BE84-DFF5-87B4-FD1C-BC1290AFED32}"/>
                  </a:ext>
                </a:extLst>
              </p:cNvPr>
              <p:cNvCxnSpPr>
                <a:cxnSpLocks/>
                <a:endCxn id="228" idx="2"/>
              </p:cNvCxnSpPr>
              <p:nvPr/>
            </p:nvCxnSpPr>
            <p:spPr>
              <a:xfrm rot="5400000" flipH="1" flipV="1">
                <a:off x="5366339" y="96172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30" name="连接符: 肘形 229">
                <a:extLst>
                  <a:ext uri="{FF2B5EF4-FFF2-40B4-BE49-F238E27FC236}">
                    <a16:creationId xmlns:a16="http://schemas.microsoft.com/office/drawing/2014/main" id="{9534FF1B-C610-9A09-63FD-DCB3DA8F40F1}"/>
                  </a:ext>
                </a:extLst>
              </p:cNvPr>
              <p:cNvCxnSpPr>
                <a:cxnSpLocks/>
                <a:endCxn id="231" idx="0"/>
              </p:cNvCxnSpPr>
              <p:nvPr/>
            </p:nvCxnSpPr>
            <p:spPr>
              <a:xfrm>
                <a:off x="5772322" y="865621"/>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31" name="图片 230">
                <a:extLst>
                  <a:ext uri="{FF2B5EF4-FFF2-40B4-BE49-F238E27FC236}">
                    <a16:creationId xmlns:a16="http://schemas.microsoft.com/office/drawing/2014/main" id="{0DFCE58A-D434-0385-57EB-7BF0942BB3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5514" y="1184215"/>
                <a:ext cx="149749" cy="155266"/>
              </a:xfrm>
              <a:prstGeom prst="rect">
                <a:avLst/>
              </a:prstGeom>
            </p:spPr>
          </p:pic>
          <p:cxnSp>
            <p:nvCxnSpPr>
              <p:cNvPr id="232" name="直接箭头连接符 231">
                <a:extLst>
                  <a:ext uri="{FF2B5EF4-FFF2-40B4-BE49-F238E27FC236}">
                    <a16:creationId xmlns:a16="http://schemas.microsoft.com/office/drawing/2014/main" id="{F3082073-4EAA-34C4-7601-4E2064D9111B}"/>
                  </a:ext>
                </a:extLst>
              </p:cNvPr>
              <p:cNvCxnSpPr>
                <a:cxnSpLocks/>
              </p:cNvCxnSpPr>
              <p:nvPr/>
            </p:nvCxnSpPr>
            <p:spPr>
              <a:xfrm>
                <a:off x="5777003" y="127060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5" name="直接箭头连接符 244">
                <a:extLst>
                  <a:ext uri="{FF2B5EF4-FFF2-40B4-BE49-F238E27FC236}">
                    <a16:creationId xmlns:a16="http://schemas.microsoft.com/office/drawing/2014/main" id="{3A2B627B-389A-E7DD-433E-98CD756F7D0A}"/>
                  </a:ext>
                </a:extLst>
              </p:cNvPr>
              <p:cNvCxnSpPr>
                <a:cxnSpLocks/>
              </p:cNvCxnSpPr>
              <p:nvPr/>
            </p:nvCxnSpPr>
            <p:spPr>
              <a:xfrm flipV="1">
                <a:off x="4949803" y="2612264"/>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6" name="立方体 245">
                <a:extLst>
                  <a:ext uri="{FF2B5EF4-FFF2-40B4-BE49-F238E27FC236}">
                    <a16:creationId xmlns:a16="http://schemas.microsoft.com/office/drawing/2014/main" id="{C73F2A30-0595-4C30-955F-E354D147E6DB}"/>
                  </a:ext>
                </a:extLst>
              </p:cNvPr>
              <p:cNvSpPr/>
              <p:nvPr/>
            </p:nvSpPr>
            <p:spPr>
              <a:xfrm>
                <a:off x="4985361" y="228606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47" name="直接箭头连接符 246">
                <a:extLst>
                  <a:ext uri="{FF2B5EF4-FFF2-40B4-BE49-F238E27FC236}">
                    <a16:creationId xmlns:a16="http://schemas.microsoft.com/office/drawing/2014/main" id="{769639DE-4763-F884-EB4B-C24A302C2E04}"/>
                  </a:ext>
                </a:extLst>
              </p:cNvPr>
              <p:cNvCxnSpPr>
                <a:cxnSpLocks/>
              </p:cNvCxnSpPr>
              <p:nvPr/>
            </p:nvCxnSpPr>
            <p:spPr>
              <a:xfrm>
                <a:off x="5109882" y="2626811"/>
                <a:ext cx="41063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8" name="立方体 247">
                <a:extLst>
                  <a:ext uri="{FF2B5EF4-FFF2-40B4-BE49-F238E27FC236}">
                    <a16:creationId xmlns:a16="http://schemas.microsoft.com/office/drawing/2014/main" id="{1DBD38C1-EFE4-1777-0759-9F6884CC4736}"/>
                  </a:ext>
                </a:extLst>
              </p:cNvPr>
              <p:cNvSpPr/>
              <p:nvPr/>
            </p:nvSpPr>
            <p:spPr>
              <a:xfrm>
                <a:off x="5465201" y="2291853"/>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立方体 248">
                <a:extLst>
                  <a:ext uri="{FF2B5EF4-FFF2-40B4-BE49-F238E27FC236}">
                    <a16:creationId xmlns:a16="http://schemas.microsoft.com/office/drawing/2014/main" id="{1541F19E-D55A-9CB0-9824-B2F700784B34}"/>
                  </a:ext>
                </a:extLst>
              </p:cNvPr>
              <p:cNvSpPr/>
              <p:nvPr/>
            </p:nvSpPr>
            <p:spPr>
              <a:xfrm rot="2696801">
                <a:off x="5643797" y="198508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0" name="连接符: 肘形 249">
                <a:extLst>
                  <a:ext uri="{FF2B5EF4-FFF2-40B4-BE49-F238E27FC236}">
                    <a16:creationId xmlns:a16="http://schemas.microsoft.com/office/drawing/2014/main" id="{EF174D6D-DED0-38FF-91F6-D74EAFA3DB89}"/>
                  </a:ext>
                </a:extLst>
              </p:cNvPr>
              <p:cNvCxnSpPr>
                <a:cxnSpLocks/>
                <a:endCxn id="249" idx="2"/>
              </p:cNvCxnSpPr>
              <p:nvPr/>
            </p:nvCxnSpPr>
            <p:spPr>
              <a:xfrm rot="5400000" flipH="1" flipV="1">
                <a:off x="5323951" y="23139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51" name="连接符: 肘形 250">
                <a:extLst>
                  <a:ext uri="{FF2B5EF4-FFF2-40B4-BE49-F238E27FC236}">
                    <a16:creationId xmlns:a16="http://schemas.microsoft.com/office/drawing/2014/main" id="{32AA071F-BA5A-7075-3211-D196CE40CF72}"/>
                  </a:ext>
                </a:extLst>
              </p:cNvPr>
              <p:cNvCxnSpPr>
                <a:cxnSpLocks/>
                <a:endCxn id="252" idx="0"/>
              </p:cNvCxnSpPr>
              <p:nvPr/>
            </p:nvCxnSpPr>
            <p:spPr>
              <a:xfrm>
                <a:off x="5729934" y="22178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52" name="图片 251">
                <a:extLst>
                  <a:ext uri="{FF2B5EF4-FFF2-40B4-BE49-F238E27FC236}">
                    <a16:creationId xmlns:a16="http://schemas.microsoft.com/office/drawing/2014/main" id="{6AC80F0B-C759-F2C1-5D43-09B5083731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3126" y="2536394"/>
                <a:ext cx="149749" cy="155266"/>
              </a:xfrm>
              <a:prstGeom prst="rect">
                <a:avLst/>
              </a:prstGeom>
            </p:spPr>
          </p:pic>
          <p:cxnSp>
            <p:nvCxnSpPr>
              <p:cNvPr id="253" name="直接箭头连接符 252">
                <a:extLst>
                  <a:ext uri="{FF2B5EF4-FFF2-40B4-BE49-F238E27FC236}">
                    <a16:creationId xmlns:a16="http://schemas.microsoft.com/office/drawing/2014/main" id="{654E2946-6D01-3118-B98C-87116A63BA7E}"/>
                  </a:ext>
                </a:extLst>
              </p:cNvPr>
              <p:cNvCxnSpPr>
                <a:cxnSpLocks/>
              </p:cNvCxnSpPr>
              <p:nvPr/>
            </p:nvCxnSpPr>
            <p:spPr>
              <a:xfrm>
                <a:off x="5734615" y="26227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10" name="圆角矩形 9">
              <a:extLst>
                <a:ext uri="{FF2B5EF4-FFF2-40B4-BE49-F238E27FC236}">
                  <a16:creationId xmlns:a16="http://schemas.microsoft.com/office/drawing/2014/main" id="{A61D3E39-393B-19DB-E32E-15457958969B}"/>
                </a:ext>
              </a:extLst>
            </p:cNvPr>
            <p:cNvSpPr/>
            <p:nvPr/>
          </p:nvSpPr>
          <p:spPr>
            <a:xfrm>
              <a:off x="6727072" y="670521"/>
              <a:ext cx="4970076" cy="2866055"/>
            </a:xfrm>
            <a:prstGeom prst="roundRect">
              <a:avLst>
                <a:gd name="adj" fmla="val 6139"/>
              </a:avLst>
            </a:prstGeom>
            <a:noFill/>
            <a:ln w="28575">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 name="直接箭头连接符 41">
              <a:extLst>
                <a:ext uri="{FF2B5EF4-FFF2-40B4-BE49-F238E27FC236}">
                  <a16:creationId xmlns:a16="http://schemas.microsoft.com/office/drawing/2014/main" id="{EE80D1A9-A138-309E-C1E9-5E2653282D5A}"/>
                </a:ext>
              </a:extLst>
            </p:cNvPr>
            <p:cNvCxnSpPr>
              <a:cxnSpLocks/>
            </p:cNvCxnSpPr>
            <p:nvPr/>
          </p:nvCxnSpPr>
          <p:spPr>
            <a:xfrm>
              <a:off x="747582" y="1919935"/>
              <a:ext cx="482734" cy="49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 name="立方体 18">
              <a:extLst>
                <a:ext uri="{FF2B5EF4-FFF2-40B4-BE49-F238E27FC236}">
                  <a16:creationId xmlns:a16="http://schemas.microsoft.com/office/drawing/2014/main" id="{6E51E773-64ED-977C-4DD9-C335026170FD}"/>
                </a:ext>
              </a:extLst>
            </p:cNvPr>
            <p:cNvSpPr/>
            <p:nvPr/>
          </p:nvSpPr>
          <p:spPr>
            <a:xfrm rot="19986732">
              <a:off x="258051" y="1239657"/>
              <a:ext cx="532983" cy="1448649"/>
            </a:xfrm>
            <a:prstGeom prst="cube">
              <a:avLst>
                <a:gd name="adj" fmla="val 92860"/>
              </a:avLst>
            </a:prstGeom>
            <a:blipFill dpi="0" rotWithShape="1">
              <a:blip r:embed="rId8">
                <a:extLst>
                  <a:ext uri="{28A0092B-C50C-407E-A947-70E740481C1C}">
                    <a14:useLocalDpi xmlns:a14="http://schemas.microsoft.com/office/drawing/2010/main" val="0"/>
                  </a:ext>
                </a:extLst>
              </a:blip>
              <a:srcRect/>
              <a:stretch>
                <a:fillRect/>
              </a:stretch>
            </a:blip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4BB685C1-66AE-8841-0852-E5E7E8F5A809}"/>
                </a:ext>
              </a:extLst>
            </p:cNvPr>
            <p:cNvPicPr>
              <a:picLocks noChangeAspect="1"/>
            </p:cNvPicPr>
            <p:nvPr/>
          </p:nvPicPr>
          <p:blipFill>
            <a:blip r:embed="rId9"/>
            <a:stretch>
              <a:fillRect/>
            </a:stretch>
          </p:blipFill>
          <p:spPr>
            <a:xfrm>
              <a:off x="8181344" y="707996"/>
              <a:ext cx="601890" cy="2165729"/>
            </a:xfrm>
            <a:prstGeom prst="rect">
              <a:avLst/>
            </a:prstGeom>
          </p:spPr>
        </p:pic>
      </p:grpSp>
    </p:spTree>
    <p:extLst>
      <p:ext uri="{BB962C8B-B14F-4D97-AF65-F5344CB8AC3E}">
        <p14:creationId xmlns:p14="http://schemas.microsoft.com/office/powerpoint/2010/main" val="3260409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90F7CFD-6F89-B983-D316-B49688AFD94C}"/>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a:stretch/>
        </p:blipFill>
        <p:spPr>
          <a:xfrm>
            <a:off x="2842438" y="1418327"/>
            <a:ext cx="5385020" cy="2790258"/>
          </a:xfrm>
          <a:prstGeom prst="rect">
            <a:avLst/>
          </a:prstGeom>
        </p:spPr>
      </p:pic>
      <p:pic>
        <p:nvPicPr>
          <p:cNvPr id="12" name="图片 11">
            <a:extLst>
              <a:ext uri="{FF2B5EF4-FFF2-40B4-BE49-F238E27FC236}">
                <a16:creationId xmlns:a16="http://schemas.microsoft.com/office/drawing/2014/main" id="{BB03685E-E3E1-190B-0EC4-00B4D3351FC6}"/>
              </a:ext>
            </a:extLst>
          </p:cNvPr>
          <p:cNvPicPr>
            <a:picLocks noChangeAspect="1"/>
          </p:cNvPicPr>
          <p:nvPr/>
        </p:nvPicPr>
        <p:blipFill>
          <a:blip r:embed="rId5"/>
          <a:stretch>
            <a:fillRect/>
          </a:stretch>
        </p:blipFill>
        <p:spPr>
          <a:xfrm>
            <a:off x="3466119" y="3446413"/>
            <a:ext cx="3369021" cy="762172"/>
          </a:xfrm>
          <a:prstGeom prst="rect">
            <a:avLst/>
          </a:prstGeom>
        </p:spPr>
      </p:pic>
      <p:sp>
        <p:nvSpPr>
          <p:cNvPr id="13" name="矩形: 圆角 38">
            <a:extLst>
              <a:ext uri="{FF2B5EF4-FFF2-40B4-BE49-F238E27FC236}">
                <a16:creationId xmlns:a16="http://schemas.microsoft.com/office/drawing/2014/main" id="{70AD188A-6F58-F67E-4481-517050E3800A}"/>
              </a:ext>
            </a:extLst>
          </p:cNvPr>
          <p:cNvSpPr/>
          <p:nvPr/>
        </p:nvSpPr>
        <p:spPr>
          <a:xfrm>
            <a:off x="1420009" y="1333794"/>
            <a:ext cx="6755803" cy="2874791"/>
          </a:xfrm>
          <a:prstGeom prst="roundRect">
            <a:avLst>
              <a:gd name="adj" fmla="val 0"/>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89460888-04A2-3500-2F76-510119073B5A}"/>
              </a:ext>
            </a:extLst>
          </p:cNvPr>
          <p:cNvSpPr txBox="1"/>
          <p:nvPr/>
        </p:nvSpPr>
        <p:spPr>
          <a:xfrm>
            <a:off x="2484060" y="5303758"/>
            <a:ext cx="3893924" cy="369332"/>
          </a:xfrm>
          <a:prstGeom prst="rect">
            <a:avLst/>
          </a:prstGeom>
          <a:noFill/>
        </p:spPr>
        <p:txBody>
          <a:bodyPr wrap="square" rtlCol="0">
            <a:spAutoFit/>
          </a:bodyPr>
          <a:lstStyle/>
          <a:p>
            <a:r>
              <a:rPr lang="zh-CN" altLang="en-US" b="1" dirty="0">
                <a:latin typeface="SimSun" panose="02010600030101010101" pitchFamily="2" charset="-122"/>
                <a:ea typeface="SimSun" panose="02010600030101010101" pitchFamily="2" charset="-122"/>
                <a:cs typeface="Times New Roman" panose="02020603050405020304" pitchFamily="18" charset="0"/>
              </a:rPr>
              <a:t>模块二：脑胶质瘤掩膜轮廓感知</a:t>
            </a:r>
          </a:p>
        </p:txBody>
      </p:sp>
      <p:sp>
        <p:nvSpPr>
          <p:cNvPr id="6" name="立方体 5">
            <a:extLst>
              <a:ext uri="{FF2B5EF4-FFF2-40B4-BE49-F238E27FC236}">
                <a16:creationId xmlns:a16="http://schemas.microsoft.com/office/drawing/2014/main" id="{5C9FDFA8-5EC2-0BA2-A00E-923C66718A93}"/>
              </a:ext>
            </a:extLst>
          </p:cNvPr>
          <p:cNvSpPr/>
          <p:nvPr/>
        </p:nvSpPr>
        <p:spPr>
          <a:xfrm rot="19986732">
            <a:off x="1855753" y="1969473"/>
            <a:ext cx="532983" cy="1448649"/>
          </a:xfrm>
          <a:prstGeom prst="cube">
            <a:avLst>
              <a:gd name="adj" fmla="val 92860"/>
            </a:avLst>
          </a:prstGeom>
          <a:blipFill>
            <a:blip r:embed="rId6">
              <a:extLst>
                <a:ext uri="{28A0092B-C50C-407E-A947-70E740481C1C}">
                  <a14:useLocalDpi xmlns:a14="http://schemas.microsoft.com/office/drawing/2010/main" val="0"/>
                </a:ext>
              </a:extLst>
            </a:blip>
            <a:stretch>
              <a:fillRect/>
            </a:stretch>
          </a:blip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线箭头连接符 7">
            <a:extLst>
              <a:ext uri="{FF2B5EF4-FFF2-40B4-BE49-F238E27FC236}">
                <a16:creationId xmlns:a16="http://schemas.microsoft.com/office/drawing/2014/main" id="{7DF91144-4E45-D09B-452D-2DA543D40DBC}"/>
              </a:ext>
            </a:extLst>
          </p:cNvPr>
          <p:cNvCxnSpPr>
            <a:cxnSpLocks/>
          </p:cNvCxnSpPr>
          <p:nvPr/>
        </p:nvCxnSpPr>
        <p:spPr>
          <a:xfrm>
            <a:off x="2280621" y="2592593"/>
            <a:ext cx="40687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D7993AE1-F114-D612-7EB6-3E774FBDF989}"/>
              </a:ext>
            </a:extLst>
          </p:cNvPr>
          <p:cNvGrpSpPr/>
          <p:nvPr/>
        </p:nvGrpSpPr>
        <p:grpSpPr>
          <a:xfrm>
            <a:off x="8227458" y="4025462"/>
            <a:ext cx="3637153" cy="2079929"/>
            <a:chOff x="4435366" y="1282262"/>
            <a:chExt cx="3637153" cy="2079929"/>
          </a:xfrm>
        </p:grpSpPr>
        <p:pic>
          <p:nvPicPr>
            <p:cNvPr id="7" name="图片 6">
              <a:extLst>
                <a:ext uri="{FF2B5EF4-FFF2-40B4-BE49-F238E27FC236}">
                  <a16:creationId xmlns:a16="http://schemas.microsoft.com/office/drawing/2014/main" id="{FF74956E-BE57-78E2-DACB-64C5B5C919DE}"/>
                </a:ext>
              </a:extLst>
            </p:cNvPr>
            <p:cNvPicPr>
              <a:picLocks noChangeAspect="1"/>
            </p:cNvPicPr>
            <p:nvPr>
              <p:custDataLst>
                <p:tags r:id="rId2"/>
              </p:custDataLst>
            </p:nvPr>
          </p:nvPicPr>
          <p:blipFill>
            <a:blip r:embed="rId4">
              <a:extLst>
                <a:ext uri="{28A0092B-C50C-407E-A947-70E740481C1C}">
                  <a14:useLocalDpi xmlns:a14="http://schemas.microsoft.com/office/drawing/2010/main" val="0"/>
                </a:ext>
              </a:extLst>
            </a:blip>
            <a:srcRect/>
            <a:stretch/>
          </p:blipFill>
          <p:spPr>
            <a:xfrm>
              <a:off x="4513983" y="1418327"/>
              <a:ext cx="3558536" cy="1843862"/>
            </a:xfrm>
            <a:prstGeom prst="rect">
              <a:avLst/>
            </a:prstGeom>
          </p:spPr>
        </p:pic>
        <p:pic>
          <p:nvPicPr>
            <p:cNvPr id="9" name="图片 8">
              <a:extLst>
                <a:ext uri="{FF2B5EF4-FFF2-40B4-BE49-F238E27FC236}">
                  <a16:creationId xmlns:a16="http://schemas.microsoft.com/office/drawing/2014/main" id="{87B5C85A-3603-67E3-0D53-0481475D6000}"/>
                </a:ext>
              </a:extLst>
            </p:cNvPr>
            <p:cNvPicPr>
              <a:picLocks noChangeAspect="1"/>
            </p:cNvPicPr>
            <p:nvPr/>
          </p:nvPicPr>
          <p:blipFill>
            <a:blip r:embed="rId5"/>
            <a:stretch>
              <a:fillRect/>
            </a:stretch>
          </p:blipFill>
          <p:spPr>
            <a:xfrm>
              <a:off x="5146463" y="2711683"/>
              <a:ext cx="2364450" cy="534908"/>
            </a:xfrm>
            <a:prstGeom prst="rect">
              <a:avLst/>
            </a:prstGeom>
          </p:spPr>
        </p:pic>
        <p:sp>
          <p:nvSpPr>
            <p:cNvPr id="10" name="矩形 9">
              <a:extLst>
                <a:ext uri="{FF2B5EF4-FFF2-40B4-BE49-F238E27FC236}">
                  <a16:creationId xmlns:a16="http://schemas.microsoft.com/office/drawing/2014/main" id="{00C39B1F-A613-3F9E-F63E-82C46348563C}"/>
                </a:ext>
              </a:extLst>
            </p:cNvPr>
            <p:cNvSpPr/>
            <p:nvPr/>
          </p:nvSpPr>
          <p:spPr>
            <a:xfrm>
              <a:off x="4435366" y="1282262"/>
              <a:ext cx="3637153" cy="2079929"/>
            </a:xfrm>
            <a:prstGeom prst="rect">
              <a:avLst/>
            </a:prstGeom>
            <a:noFill/>
            <a:ln w="28575">
              <a:solidFill>
                <a:schemeClr val="accent1">
                  <a:lumMod val="60000"/>
                  <a:lumOff val="4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891460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8E9A2-3747-A4AB-6439-E86694B7F509}"/>
            </a:ext>
          </a:extLst>
        </p:cNvPr>
        <p:cNvGrpSpPr/>
        <p:nvPr/>
      </p:nvGrpSpPr>
      <p:grpSpPr>
        <a:xfrm>
          <a:off x="0" y="0"/>
          <a:ext cx="0" cy="0"/>
          <a:chOff x="0" y="0"/>
          <a:chExt cx="0" cy="0"/>
        </a:xfrm>
      </p:grpSpPr>
      <p:sp>
        <p:nvSpPr>
          <p:cNvPr id="77" name="Google Shape;13750;p207">
            <a:extLst>
              <a:ext uri="{FF2B5EF4-FFF2-40B4-BE49-F238E27FC236}">
                <a16:creationId xmlns:a16="http://schemas.microsoft.com/office/drawing/2014/main" id="{E12FAF3D-02E9-7D55-5FF3-83DBAEC15698}"/>
              </a:ext>
            </a:extLst>
          </p:cNvPr>
          <p:cNvSpPr/>
          <p:nvPr/>
        </p:nvSpPr>
        <p:spPr>
          <a:xfrm rot="15517066">
            <a:off x="1237797" y="4790826"/>
            <a:ext cx="555910" cy="1473208"/>
          </a:xfrm>
          <a:prstGeom prst="cube">
            <a:avLst>
              <a:gd name="adj" fmla="val 87260"/>
            </a:avLst>
          </a:prstGeom>
          <a:solidFill>
            <a:srgbClr val="E0F3FD"/>
          </a:solid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B756468-E936-E15F-D775-2D7E26FF699D}"/>
                  </a:ext>
                </a:extLst>
              </p:cNvPr>
              <p:cNvSpPr txBox="1"/>
              <p:nvPr/>
            </p:nvSpPr>
            <p:spPr>
              <a:xfrm>
                <a:off x="1515752" y="5286995"/>
                <a:ext cx="4376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𝐹</m:t>
                          </m:r>
                        </m:e>
                        <m:sub>
                          <m:r>
                            <a:rPr kumimoji="1" lang="en-US" altLang="zh-CN" b="0" i="1" smtClean="0">
                              <a:latin typeface="Cambria Math" panose="02040503050406030204" pitchFamily="18" charset="0"/>
                            </a:rPr>
                            <m:t>𝑖</m:t>
                          </m:r>
                        </m:sub>
                      </m:sSub>
                    </m:oMath>
                  </m:oMathPara>
                </a14:m>
                <a:endParaRPr kumimoji="1" lang="zh-CN" altLang="en-US" dirty="0"/>
              </a:p>
            </p:txBody>
          </p:sp>
        </mc:Choice>
        <mc:Fallback xmlns="">
          <p:sp>
            <p:nvSpPr>
              <p:cNvPr id="6" name="文本框 5">
                <a:extLst>
                  <a:ext uri="{FF2B5EF4-FFF2-40B4-BE49-F238E27FC236}">
                    <a16:creationId xmlns:a16="http://schemas.microsoft.com/office/drawing/2014/main" id="{BB756468-E936-E15F-D775-2D7E26FF699D}"/>
                  </a:ext>
                </a:extLst>
              </p:cNvPr>
              <p:cNvSpPr txBox="1">
                <a:spLocks noRot="1" noChangeAspect="1" noMove="1" noResize="1" noEditPoints="1" noAdjustHandles="1" noChangeArrowheads="1" noChangeShapeType="1" noTextEdit="1"/>
              </p:cNvSpPr>
              <p:nvPr/>
            </p:nvSpPr>
            <p:spPr>
              <a:xfrm>
                <a:off x="1515752" y="5286995"/>
                <a:ext cx="437620"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1887589-1810-95D7-1712-052AEDA154C7}"/>
                  </a:ext>
                </a:extLst>
              </p:cNvPr>
              <p:cNvSpPr txBox="1"/>
              <p:nvPr/>
            </p:nvSpPr>
            <p:spPr>
              <a:xfrm>
                <a:off x="1290432" y="3470090"/>
                <a:ext cx="662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m:t>
                      </m:r>
                    </m:oMath>
                  </m:oMathPara>
                </a14:m>
                <a:endParaRPr kumimoji="1" lang="zh-CN" altLang="en-US" sz="2800" dirty="0"/>
              </a:p>
            </p:txBody>
          </p:sp>
        </mc:Choice>
        <mc:Fallback xmlns="">
          <p:sp>
            <p:nvSpPr>
              <p:cNvPr id="10" name="文本框 9">
                <a:extLst>
                  <a:ext uri="{FF2B5EF4-FFF2-40B4-BE49-F238E27FC236}">
                    <a16:creationId xmlns:a16="http://schemas.microsoft.com/office/drawing/2014/main" id="{C1887589-1810-95D7-1712-052AEDA154C7}"/>
                  </a:ext>
                </a:extLst>
              </p:cNvPr>
              <p:cNvSpPr txBox="1">
                <a:spLocks noRot="1" noChangeAspect="1" noMove="1" noResize="1" noEditPoints="1" noAdjustHandles="1" noChangeArrowheads="1" noChangeShapeType="1" noTextEdit="1"/>
              </p:cNvSpPr>
              <p:nvPr/>
            </p:nvSpPr>
            <p:spPr>
              <a:xfrm>
                <a:off x="1290432" y="3470090"/>
                <a:ext cx="662940" cy="430887"/>
              </a:xfrm>
              <a:prstGeom prst="rect">
                <a:avLst/>
              </a:prstGeom>
              <a:blipFill>
                <a:blip r:embed="rId5"/>
                <a:stretch>
                  <a:fillRect r="-1887" b="-22857"/>
                </a:stretch>
              </a:blipFill>
            </p:spPr>
            <p:txBody>
              <a:bodyPr/>
              <a:lstStyle/>
              <a:p>
                <a:r>
                  <a:rPr lang="zh-CN" altLang="en-US">
                    <a:noFill/>
                  </a:rPr>
                  <a:t> </a:t>
                </a:r>
              </a:p>
            </p:txBody>
          </p:sp>
        </mc:Fallback>
      </mc:AlternateContent>
      <p:cxnSp>
        <p:nvCxnSpPr>
          <p:cNvPr id="32" name="直线箭头连接符 31">
            <a:extLst>
              <a:ext uri="{FF2B5EF4-FFF2-40B4-BE49-F238E27FC236}">
                <a16:creationId xmlns:a16="http://schemas.microsoft.com/office/drawing/2014/main" id="{014F4699-819B-A35D-46DA-EBFFD1158063}"/>
              </a:ext>
            </a:extLst>
          </p:cNvPr>
          <p:cNvCxnSpPr>
            <a:cxnSpLocks/>
          </p:cNvCxnSpPr>
          <p:nvPr/>
        </p:nvCxnSpPr>
        <p:spPr>
          <a:xfrm flipV="1">
            <a:off x="1647617" y="2977412"/>
            <a:ext cx="0" cy="4851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A17F1AD-CEA3-ECB5-5EA6-448454C959C4}"/>
                  </a:ext>
                </a:extLst>
              </p:cNvPr>
              <p:cNvSpPr txBox="1"/>
              <p:nvPr/>
            </p:nvSpPr>
            <p:spPr>
              <a:xfrm>
                <a:off x="2721839" y="3470090"/>
                <a:ext cx="285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𝜐</m:t>
                      </m:r>
                    </m:oMath>
                  </m:oMathPara>
                </a14:m>
                <a:endParaRPr kumimoji="1" lang="zh-CN" altLang="en-US" sz="3600" dirty="0"/>
              </a:p>
            </p:txBody>
          </p:sp>
        </mc:Choice>
        <mc:Fallback xmlns="">
          <p:sp>
            <p:nvSpPr>
              <p:cNvPr id="18" name="文本框 17">
                <a:extLst>
                  <a:ext uri="{FF2B5EF4-FFF2-40B4-BE49-F238E27FC236}">
                    <a16:creationId xmlns:a16="http://schemas.microsoft.com/office/drawing/2014/main" id="{4A17F1AD-CEA3-ECB5-5EA6-448454C959C4}"/>
                  </a:ext>
                </a:extLst>
              </p:cNvPr>
              <p:cNvSpPr txBox="1">
                <a:spLocks noRot="1" noChangeAspect="1" noMove="1" noResize="1" noEditPoints="1" noAdjustHandles="1" noChangeArrowheads="1" noChangeShapeType="1" noTextEdit="1"/>
              </p:cNvSpPr>
              <p:nvPr/>
            </p:nvSpPr>
            <p:spPr>
              <a:xfrm>
                <a:off x="2721839" y="3470090"/>
                <a:ext cx="285078" cy="430887"/>
              </a:xfrm>
              <a:prstGeom prst="rect">
                <a:avLst/>
              </a:prstGeom>
              <a:blipFill>
                <a:blip r:embed="rId6"/>
                <a:stretch>
                  <a:fillRect l="-13043" r="-13043"/>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1AEDA39-59B0-4EE8-2546-C773843126BD}"/>
              </a:ext>
            </a:extLst>
          </p:cNvPr>
          <p:cNvSpPr txBox="1"/>
          <p:nvPr/>
        </p:nvSpPr>
        <p:spPr>
          <a:xfrm>
            <a:off x="2064374" y="4966386"/>
            <a:ext cx="543739"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GAP</a:t>
            </a:r>
          </a:p>
        </p:txBody>
      </p:sp>
      <p:sp>
        <p:nvSpPr>
          <p:cNvPr id="22" name="文本框 21">
            <a:extLst>
              <a:ext uri="{FF2B5EF4-FFF2-40B4-BE49-F238E27FC236}">
                <a16:creationId xmlns:a16="http://schemas.microsoft.com/office/drawing/2014/main" id="{C6987B32-6463-66D3-0B49-31002F734ECA}"/>
              </a:ext>
            </a:extLst>
          </p:cNvPr>
          <p:cNvSpPr txBox="1"/>
          <p:nvPr/>
        </p:nvSpPr>
        <p:spPr>
          <a:xfrm>
            <a:off x="2349577" y="5361098"/>
            <a:ext cx="720121" cy="307777"/>
          </a:xfrm>
          <a:prstGeom prst="rect">
            <a:avLst/>
          </a:prstGeom>
          <a:noFill/>
        </p:spPr>
        <p:txBody>
          <a:bodyPr wrap="square" rtlCol="0">
            <a:spAutoFit/>
          </a:bodyPr>
          <a:lstStyle/>
          <a:p>
            <a:r>
              <a:rPr kumimoji="1" lang="en-US" altLang="zh-CN" sz="1400" dirty="0">
                <a:latin typeface="Times New Roman" panose="02020603050405020304" pitchFamily="18" charset="0"/>
                <a:cs typeface="Times New Roman" panose="02020603050405020304" pitchFamily="18" charset="0"/>
              </a:rPr>
              <a:t>Conv</a:t>
            </a:r>
            <a:endParaRPr kumimoji="1" lang="en-US" altLang="zh-CN" sz="1400" dirty="0">
              <a:ea typeface="Cambria Math" panose="02040503050406030204" pitchFamily="18" charset="0"/>
              <a:cs typeface="Times New Roman" panose="02020603050405020304" pitchFamily="18" charset="0"/>
            </a:endParaRPr>
          </a:p>
        </p:txBody>
      </p:sp>
      <p:grpSp>
        <p:nvGrpSpPr>
          <p:cNvPr id="5" name="组合 4">
            <a:extLst>
              <a:ext uri="{FF2B5EF4-FFF2-40B4-BE49-F238E27FC236}">
                <a16:creationId xmlns:a16="http://schemas.microsoft.com/office/drawing/2014/main" id="{2E6DC1F7-325A-1935-3BA1-C0F0066020DC}"/>
              </a:ext>
            </a:extLst>
          </p:cNvPr>
          <p:cNvGrpSpPr/>
          <p:nvPr/>
        </p:nvGrpSpPr>
        <p:grpSpPr>
          <a:xfrm>
            <a:off x="2668191" y="4556924"/>
            <a:ext cx="392373" cy="378550"/>
            <a:chOff x="1300809" y="3522258"/>
            <a:chExt cx="392373" cy="378550"/>
          </a:xfrm>
        </p:grpSpPr>
        <p:pic>
          <p:nvPicPr>
            <p:cNvPr id="20" name="图片 19">
              <a:extLst>
                <a:ext uri="{FF2B5EF4-FFF2-40B4-BE49-F238E27FC236}">
                  <a16:creationId xmlns:a16="http://schemas.microsoft.com/office/drawing/2014/main" id="{48101CFB-6A89-268F-1A83-A0F9992CFE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765140">
              <a:off x="1394478" y="3584731"/>
              <a:ext cx="141981" cy="210121"/>
            </a:xfrm>
            <a:prstGeom prst="rect">
              <a:avLst/>
            </a:prstGeom>
          </p:spPr>
        </p:pic>
        <p:sp>
          <p:nvSpPr>
            <p:cNvPr id="24" name="椭圆 23">
              <a:extLst>
                <a:ext uri="{FF2B5EF4-FFF2-40B4-BE49-F238E27FC236}">
                  <a16:creationId xmlns:a16="http://schemas.microsoft.com/office/drawing/2014/main" id="{E13EB50B-E461-4166-7CD5-8838CAF5FCF6}"/>
                </a:ext>
              </a:extLst>
            </p:cNvPr>
            <p:cNvSpPr/>
            <p:nvPr/>
          </p:nvSpPr>
          <p:spPr>
            <a:xfrm rot="16200000">
              <a:off x="1307721" y="3515346"/>
              <a:ext cx="378550" cy="39237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cxnSp>
        <p:nvCxnSpPr>
          <p:cNvPr id="26" name="直线箭头连接符 25">
            <a:extLst>
              <a:ext uri="{FF2B5EF4-FFF2-40B4-BE49-F238E27FC236}">
                <a16:creationId xmlns:a16="http://schemas.microsoft.com/office/drawing/2014/main" id="{2C7FA798-5920-296D-3A23-7852D0C3AEB7}"/>
              </a:ext>
            </a:extLst>
          </p:cNvPr>
          <p:cNvCxnSpPr>
            <a:cxnSpLocks/>
            <a:stCxn id="24" idx="6"/>
          </p:cNvCxnSpPr>
          <p:nvPr/>
        </p:nvCxnSpPr>
        <p:spPr>
          <a:xfrm flipH="1" flipV="1">
            <a:off x="2850415" y="3941131"/>
            <a:ext cx="13964" cy="6157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E9EF3ABC-7562-3315-73AD-4D332F24CEAD}"/>
              </a:ext>
            </a:extLst>
          </p:cNvPr>
          <p:cNvCxnSpPr>
            <a:cxnSpLocks/>
            <a:endCxn id="10" idx="2"/>
          </p:cNvCxnSpPr>
          <p:nvPr/>
        </p:nvCxnSpPr>
        <p:spPr>
          <a:xfrm flipV="1">
            <a:off x="1613179" y="3900977"/>
            <a:ext cx="8723" cy="14118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449EBA47-0ADC-2568-C2A3-E557DF42CE33}"/>
                  </a:ext>
                </a:extLst>
              </p:cNvPr>
              <p:cNvSpPr txBox="1"/>
              <p:nvPr/>
            </p:nvSpPr>
            <p:spPr>
              <a:xfrm>
                <a:off x="1316147" y="1611904"/>
                <a:ext cx="662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m:t>
                      </m:r>
                    </m:oMath>
                  </m:oMathPara>
                </a14:m>
                <a:endParaRPr kumimoji="1" lang="zh-CN" altLang="en-US" sz="2800" dirty="0"/>
              </a:p>
            </p:txBody>
          </p:sp>
        </mc:Choice>
        <mc:Fallback xmlns="">
          <p:sp>
            <p:nvSpPr>
              <p:cNvPr id="46" name="文本框 45">
                <a:extLst>
                  <a:ext uri="{FF2B5EF4-FFF2-40B4-BE49-F238E27FC236}">
                    <a16:creationId xmlns:a16="http://schemas.microsoft.com/office/drawing/2014/main" id="{449EBA47-0ADC-2568-C2A3-E557DF42CE33}"/>
                  </a:ext>
                </a:extLst>
              </p:cNvPr>
              <p:cNvSpPr txBox="1">
                <a:spLocks noRot="1" noChangeAspect="1" noMove="1" noResize="1" noEditPoints="1" noAdjustHandles="1" noChangeArrowheads="1" noChangeShapeType="1" noTextEdit="1"/>
              </p:cNvSpPr>
              <p:nvPr/>
            </p:nvSpPr>
            <p:spPr>
              <a:xfrm>
                <a:off x="1316147" y="1611904"/>
                <a:ext cx="662940" cy="430887"/>
              </a:xfrm>
              <a:prstGeom prst="rect">
                <a:avLst/>
              </a:prstGeom>
              <a:blipFill>
                <a:blip r:embed="rId8"/>
                <a:stretch>
                  <a:fillRect b="-22857"/>
                </a:stretch>
              </a:blipFill>
            </p:spPr>
            <p:txBody>
              <a:bodyPr/>
              <a:lstStyle/>
              <a:p>
                <a:r>
                  <a:rPr lang="zh-CN" altLang="en-US">
                    <a:noFill/>
                  </a:rPr>
                  <a:t> </a:t>
                </a:r>
              </a:p>
            </p:txBody>
          </p:sp>
        </mc:Fallback>
      </mc:AlternateContent>
      <p:cxnSp>
        <p:nvCxnSpPr>
          <p:cNvPr id="72" name="直线箭头连接符 71">
            <a:extLst>
              <a:ext uri="{FF2B5EF4-FFF2-40B4-BE49-F238E27FC236}">
                <a16:creationId xmlns:a16="http://schemas.microsoft.com/office/drawing/2014/main" id="{77214A42-E0CE-DD2A-082B-81E4B4A48CC0}"/>
              </a:ext>
            </a:extLst>
          </p:cNvPr>
          <p:cNvCxnSpPr>
            <a:cxnSpLocks/>
          </p:cNvCxnSpPr>
          <p:nvPr/>
        </p:nvCxnSpPr>
        <p:spPr>
          <a:xfrm>
            <a:off x="1820688" y="1827347"/>
            <a:ext cx="588188"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6" name="矩形 75">
            <a:extLst>
              <a:ext uri="{FF2B5EF4-FFF2-40B4-BE49-F238E27FC236}">
                <a16:creationId xmlns:a16="http://schemas.microsoft.com/office/drawing/2014/main" id="{6024F870-07A7-E1FD-EF45-5B4472F5FB48}"/>
              </a:ext>
            </a:extLst>
          </p:cNvPr>
          <p:cNvSpPr/>
          <p:nvPr/>
        </p:nvSpPr>
        <p:spPr>
          <a:xfrm rot="16200000">
            <a:off x="-107371" y="1309581"/>
            <a:ext cx="5214265" cy="4420522"/>
          </a:xfrm>
          <a:prstGeom prst="rect">
            <a:avLst/>
          </a:prstGeom>
          <a:noFill/>
          <a:ln w="28575">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 name="肘形连接符 12">
            <a:extLst>
              <a:ext uri="{FF2B5EF4-FFF2-40B4-BE49-F238E27FC236}">
                <a16:creationId xmlns:a16="http://schemas.microsoft.com/office/drawing/2014/main" id="{4D9726D5-CE0B-2ADB-968E-41A12E3FFF13}"/>
              </a:ext>
            </a:extLst>
          </p:cNvPr>
          <p:cNvCxnSpPr>
            <a:cxnSpLocks/>
            <a:endCxn id="24" idx="2"/>
          </p:cNvCxnSpPr>
          <p:nvPr/>
        </p:nvCxnSpPr>
        <p:spPr>
          <a:xfrm flipV="1">
            <a:off x="1953372" y="4935474"/>
            <a:ext cx="911007" cy="377365"/>
          </a:xfrm>
          <a:prstGeom prst="bentConnector2">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直线箭头连接符 15">
            <a:extLst>
              <a:ext uri="{FF2B5EF4-FFF2-40B4-BE49-F238E27FC236}">
                <a16:creationId xmlns:a16="http://schemas.microsoft.com/office/drawing/2014/main" id="{A9F57C19-1859-0CCC-6EC0-829126E5DE24}"/>
              </a:ext>
            </a:extLst>
          </p:cNvPr>
          <p:cNvCxnSpPr>
            <a:cxnSpLocks/>
          </p:cNvCxnSpPr>
          <p:nvPr/>
        </p:nvCxnSpPr>
        <p:spPr>
          <a:xfrm flipH="1">
            <a:off x="1820688" y="3716288"/>
            <a:ext cx="929390" cy="4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Google Shape;13750;p207">
            <a:extLst>
              <a:ext uri="{FF2B5EF4-FFF2-40B4-BE49-F238E27FC236}">
                <a16:creationId xmlns:a16="http://schemas.microsoft.com/office/drawing/2014/main" id="{51308D3B-029E-0E8F-8F42-F5B86C149DBA}"/>
              </a:ext>
            </a:extLst>
          </p:cNvPr>
          <p:cNvSpPr/>
          <p:nvPr/>
        </p:nvSpPr>
        <p:spPr>
          <a:xfrm rot="15517066">
            <a:off x="1353948" y="1903739"/>
            <a:ext cx="555910" cy="1473208"/>
          </a:xfrm>
          <a:prstGeom prst="cube">
            <a:avLst>
              <a:gd name="adj" fmla="val 87260"/>
            </a:avLst>
          </a:prstGeom>
          <a:solidFill>
            <a:schemeClr val="accent4">
              <a:lumMod val="20000"/>
              <a:lumOff val="80000"/>
            </a:schemeClr>
          </a:solidFill>
          <a:ln w="9525" cap="flat" cmpd="sng">
            <a:solidFill>
              <a:schemeClr val="accent4">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直线箭头连接符 46">
            <a:extLst>
              <a:ext uri="{FF2B5EF4-FFF2-40B4-BE49-F238E27FC236}">
                <a16:creationId xmlns:a16="http://schemas.microsoft.com/office/drawing/2014/main" id="{80E75D6A-5AF5-FBD1-D4C6-65F91FBE3806}"/>
              </a:ext>
            </a:extLst>
          </p:cNvPr>
          <p:cNvCxnSpPr>
            <a:cxnSpLocks/>
            <a:endCxn id="46" idx="2"/>
          </p:cNvCxnSpPr>
          <p:nvPr/>
        </p:nvCxnSpPr>
        <p:spPr>
          <a:xfrm flipH="1" flipV="1">
            <a:off x="1647617" y="2042791"/>
            <a:ext cx="15813" cy="496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肘形连接符 42">
            <a:extLst>
              <a:ext uri="{FF2B5EF4-FFF2-40B4-BE49-F238E27FC236}">
                <a16:creationId xmlns:a16="http://schemas.microsoft.com/office/drawing/2014/main" id="{90CAACD7-0865-60D2-C4E3-F974ACEE9AF9}"/>
              </a:ext>
            </a:extLst>
          </p:cNvPr>
          <p:cNvCxnSpPr>
            <a:cxnSpLocks/>
            <a:endCxn id="46" idx="1"/>
          </p:cNvCxnSpPr>
          <p:nvPr/>
        </p:nvCxnSpPr>
        <p:spPr>
          <a:xfrm rot="16200000" flipV="1">
            <a:off x="64084" y="3079411"/>
            <a:ext cx="2809882" cy="305755"/>
          </a:xfrm>
          <a:prstGeom prst="bentConnector4">
            <a:avLst>
              <a:gd name="adj1" fmla="val -13380"/>
              <a:gd name="adj2" fmla="val 328440"/>
            </a:avLst>
          </a:prstGeom>
          <a:ln w="28575">
            <a:tailEnd type="triangle"/>
          </a:ln>
        </p:spPr>
        <p:style>
          <a:lnRef idx="1">
            <a:schemeClr val="dk1"/>
          </a:lnRef>
          <a:fillRef idx="0">
            <a:schemeClr val="dk1"/>
          </a:fillRef>
          <a:effectRef idx="0">
            <a:schemeClr val="dk1"/>
          </a:effectRef>
          <a:fontRef idx="minor">
            <a:schemeClr val="tx1"/>
          </a:fontRef>
        </p:style>
      </p:cxnSp>
      <p:sp>
        <p:nvSpPr>
          <p:cNvPr id="60" name="Google Shape;13750;p207">
            <a:extLst>
              <a:ext uri="{FF2B5EF4-FFF2-40B4-BE49-F238E27FC236}">
                <a16:creationId xmlns:a16="http://schemas.microsoft.com/office/drawing/2014/main" id="{D394B38E-A6B8-6D34-6DC1-0CF71703E397}"/>
              </a:ext>
            </a:extLst>
          </p:cNvPr>
          <p:cNvSpPr/>
          <p:nvPr/>
        </p:nvSpPr>
        <p:spPr>
          <a:xfrm>
            <a:off x="2607661" y="1306187"/>
            <a:ext cx="555910" cy="1473208"/>
          </a:xfrm>
          <a:prstGeom prst="cube">
            <a:avLst>
              <a:gd name="adj" fmla="val 87260"/>
            </a:avLst>
          </a:prstGeom>
          <a:solidFill>
            <a:schemeClr val="accent6">
              <a:lumMod val="20000"/>
              <a:lumOff val="80000"/>
            </a:schemeClr>
          </a:solid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B6159432-A23F-EE47-6941-DA3C4DF67DEC}"/>
                  </a:ext>
                </a:extLst>
              </p:cNvPr>
              <p:cNvSpPr txBox="1"/>
              <p:nvPr/>
            </p:nvSpPr>
            <p:spPr>
              <a:xfrm>
                <a:off x="2717588" y="1858125"/>
                <a:ext cx="5064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panose="02040503050406030204" pitchFamily="18" charset="0"/>
                            </a:rPr>
                          </m:ctrlPr>
                        </m:sSup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𝐹</m:t>
                              </m:r>
                            </m:e>
                            <m:sub>
                              <m:r>
                                <a:rPr kumimoji="1" lang="en-US" altLang="zh-CN" i="1">
                                  <a:latin typeface="Cambria Math" panose="02040503050406030204" pitchFamily="18" charset="0"/>
                                </a:rPr>
                                <m:t>𝑖</m:t>
                              </m:r>
                            </m:sub>
                          </m:sSub>
                        </m:e>
                        <m:sup>
                          <m:r>
                            <a:rPr kumimoji="1" lang="en-US" altLang="zh-CN" b="0" i="1" smtClean="0">
                              <a:latin typeface="Cambria Math" panose="02040503050406030204" pitchFamily="18" charset="0"/>
                            </a:rPr>
                            <m:t>′</m:t>
                          </m:r>
                        </m:sup>
                      </m:sSup>
                    </m:oMath>
                  </m:oMathPara>
                </a14:m>
                <a:endParaRPr kumimoji="1" lang="zh-CN" altLang="en-US" dirty="0"/>
              </a:p>
            </p:txBody>
          </p:sp>
        </mc:Choice>
        <mc:Fallback xmlns="">
          <p:sp>
            <p:nvSpPr>
              <p:cNvPr id="75" name="文本框 74">
                <a:extLst>
                  <a:ext uri="{FF2B5EF4-FFF2-40B4-BE49-F238E27FC236}">
                    <a16:creationId xmlns:a16="http://schemas.microsoft.com/office/drawing/2014/main" id="{B6159432-A23F-EE47-6941-DA3C4DF67DEC}"/>
                  </a:ext>
                </a:extLst>
              </p:cNvPr>
              <p:cNvSpPr txBox="1">
                <a:spLocks noRot="1" noChangeAspect="1" noMove="1" noResize="1" noEditPoints="1" noAdjustHandles="1" noChangeArrowheads="1" noChangeShapeType="1" noTextEdit="1"/>
              </p:cNvSpPr>
              <p:nvPr/>
            </p:nvSpPr>
            <p:spPr>
              <a:xfrm>
                <a:off x="2717588" y="1858125"/>
                <a:ext cx="506485" cy="369332"/>
              </a:xfrm>
              <a:prstGeom prst="rect">
                <a:avLst/>
              </a:prstGeom>
              <a:blipFill>
                <a:blip r:embed="rId9"/>
                <a:stretch>
                  <a:fillRect/>
                </a:stretch>
              </a:blipFill>
            </p:spPr>
            <p:txBody>
              <a:bodyPr/>
              <a:lstStyle/>
              <a:p>
                <a:r>
                  <a:rPr lang="zh-CN" altLang="en-US">
                    <a:noFill/>
                  </a:rPr>
                  <a:t> </a:t>
                </a:r>
              </a:p>
            </p:txBody>
          </p:sp>
        </mc:Fallback>
      </mc:AlternateContent>
      <p:cxnSp>
        <p:nvCxnSpPr>
          <p:cNvPr id="61" name="直线箭头连接符 60">
            <a:extLst>
              <a:ext uri="{FF2B5EF4-FFF2-40B4-BE49-F238E27FC236}">
                <a16:creationId xmlns:a16="http://schemas.microsoft.com/office/drawing/2014/main" id="{D7BC4DD1-1B12-98C6-EE8B-F4B745177290}"/>
              </a:ext>
            </a:extLst>
          </p:cNvPr>
          <p:cNvCxnSpPr>
            <a:cxnSpLocks/>
          </p:cNvCxnSpPr>
          <p:nvPr/>
        </p:nvCxnSpPr>
        <p:spPr>
          <a:xfrm>
            <a:off x="3118660" y="1858125"/>
            <a:ext cx="763227"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2" name="文本框 61">
            <a:extLst>
              <a:ext uri="{FF2B5EF4-FFF2-40B4-BE49-F238E27FC236}">
                <a16:creationId xmlns:a16="http://schemas.microsoft.com/office/drawing/2014/main" id="{AE65C3D5-B27F-9EA1-471A-3C780B504889}"/>
              </a:ext>
            </a:extLst>
          </p:cNvPr>
          <p:cNvSpPr txBox="1"/>
          <p:nvPr/>
        </p:nvSpPr>
        <p:spPr>
          <a:xfrm>
            <a:off x="3140212" y="1581126"/>
            <a:ext cx="720121" cy="307777"/>
          </a:xfrm>
          <a:prstGeom prst="rect">
            <a:avLst/>
          </a:prstGeom>
          <a:noFill/>
        </p:spPr>
        <p:txBody>
          <a:bodyPr wrap="square" rtlCol="0">
            <a:spAutoFit/>
          </a:bodyPr>
          <a:lstStyle/>
          <a:p>
            <a:r>
              <a:rPr kumimoji="1" lang="en-US" altLang="zh-CN" sz="1400" dirty="0">
                <a:latin typeface="Times New Roman" panose="02020603050405020304" pitchFamily="18" charset="0"/>
                <a:cs typeface="Times New Roman" panose="02020603050405020304" pitchFamily="18" charset="0"/>
              </a:rPr>
              <a:t>Concat</a:t>
            </a:r>
            <a:endParaRPr kumimoji="1" lang="en-US" altLang="zh-CN" sz="1400" dirty="0">
              <a:ea typeface="Cambria Math" panose="02040503050406030204" pitchFamily="18" charset="0"/>
              <a:cs typeface="Times New Roman" panose="02020603050405020304" pitchFamily="18" charset="0"/>
            </a:endParaRPr>
          </a:p>
        </p:txBody>
      </p:sp>
      <p:sp>
        <p:nvSpPr>
          <p:cNvPr id="64" name="Google Shape;13750;p207">
            <a:extLst>
              <a:ext uri="{FF2B5EF4-FFF2-40B4-BE49-F238E27FC236}">
                <a16:creationId xmlns:a16="http://schemas.microsoft.com/office/drawing/2014/main" id="{4082F132-D3C9-E38E-C389-ADDFC9F9D7CB}"/>
              </a:ext>
            </a:extLst>
          </p:cNvPr>
          <p:cNvSpPr/>
          <p:nvPr/>
        </p:nvSpPr>
        <p:spPr>
          <a:xfrm>
            <a:off x="3829847" y="1257181"/>
            <a:ext cx="555910" cy="1473208"/>
          </a:xfrm>
          <a:prstGeom prst="cube">
            <a:avLst>
              <a:gd name="adj" fmla="val 87260"/>
            </a:avLst>
          </a:prstGeom>
          <a:solidFill>
            <a:schemeClr val="accent2">
              <a:lumMod val="20000"/>
              <a:lumOff val="80000"/>
            </a:schemeClr>
          </a:solidFill>
          <a:ln w="9525" cap="flat" cmpd="sng">
            <a:solidFill>
              <a:schemeClr val="accent2">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文本框 64">
            <a:extLst>
              <a:ext uri="{FF2B5EF4-FFF2-40B4-BE49-F238E27FC236}">
                <a16:creationId xmlns:a16="http://schemas.microsoft.com/office/drawing/2014/main" id="{A4E44690-E092-5A1F-CAFD-4B452DDE9AC4}"/>
              </a:ext>
            </a:extLst>
          </p:cNvPr>
          <p:cNvSpPr txBox="1"/>
          <p:nvPr/>
        </p:nvSpPr>
        <p:spPr>
          <a:xfrm>
            <a:off x="3547987" y="2830750"/>
            <a:ext cx="543739"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GAP</a:t>
            </a:r>
          </a:p>
        </p:txBody>
      </p:sp>
      <p:cxnSp>
        <p:nvCxnSpPr>
          <p:cNvPr id="66" name="直线箭头连接符 65">
            <a:extLst>
              <a:ext uri="{FF2B5EF4-FFF2-40B4-BE49-F238E27FC236}">
                <a16:creationId xmlns:a16="http://schemas.microsoft.com/office/drawing/2014/main" id="{FF7B3E20-04B1-28D6-762B-804CACCF1A6B}"/>
              </a:ext>
            </a:extLst>
          </p:cNvPr>
          <p:cNvCxnSpPr>
            <a:cxnSpLocks/>
          </p:cNvCxnSpPr>
          <p:nvPr/>
        </p:nvCxnSpPr>
        <p:spPr>
          <a:xfrm>
            <a:off x="4091726" y="2610774"/>
            <a:ext cx="0" cy="68164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8" name="Google Shape;13751;p207">
            <a:extLst>
              <a:ext uri="{FF2B5EF4-FFF2-40B4-BE49-F238E27FC236}">
                <a16:creationId xmlns:a16="http://schemas.microsoft.com/office/drawing/2014/main" id="{B5FF6608-B520-C4DC-C137-5A032E24A913}"/>
              </a:ext>
            </a:extLst>
          </p:cNvPr>
          <p:cNvSpPr/>
          <p:nvPr>
            <p:custDataLst>
              <p:tags r:id="rId1"/>
            </p:custDataLst>
          </p:nvPr>
        </p:nvSpPr>
        <p:spPr>
          <a:xfrm>
            <a:off x="3718754" y="3331333"/>
            <a:ext cx="745943" cy="234253"/>
          </a:xfrm>
          <a:prstGeom prst="cube">
            <a:avLst>
              <a:gd name="adj" fmla="val 38255"/>
            </a:avLst>
          </a:prstGeom>
          <a:solidFill>
            <a:schemeClr val="bg1">
              <a:lumMod val="85000"/>
            </a:schemeClr>
          </a:solidFill>
          <a:ln w="9525" cap="flat" cmpd="sng">
            <a:solidFill>
              <a:schemeClr val="bg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dirty="0">
              <a:latin typeface="Times New Roman" panose="02020603050405020304" pitchFamily="18" charset="0"/>
              <a:cs typeface="Times New Roman" panose="02020603050405020304" pitchFamily="18" charset="0"/>
            </a:endParaRPr>
          </a:p>
        </p:txBody>
      </p:sp>
      <p:grpSp>
        <p:nvGrpSpPr>
          <p:cNvPr id="3" name="组合 2">
            <a:extLst>
              <a:ext uri="{FF2B5EF4-FFF2-40B4-BE49-F238E27FC236}">
                <a16:creationId xmlns:a16="http://schemas.microsoft.com/office/drawing/2014/main" id="{FA83DC9C-0697-1B67-983B-971D27850CCB}"/>
              </a:ext>
            </a:extLst>
          </p:cNvPr>
          <p:cNvGrpSpPr/>
          <p:nvPr/>
        </p:nvGrpSpPr>
        <p:grpSpPr>
          <a:xfrm>
            <a:off x="5782256" y="830314"/>
            <a:ext cx="3330216" cy="4838557"/>
            <a:chOff x="5782256" y="830314"/>
            <a:chExt cx="3330216" cy="4838557"/>
          </a:xfrm>
        </p:grpSpPr>
        <p:sp>
          <p:nvSpPr>
            <p:cNvPr id="69" name="Google Shape;13750;p207">
              <a:extLst>
                <a:ext uri="{FF2B5EF4-FFF2-40B4-BE49-F238E27FC236}">
                  <a16:creationId xmlns:a16="http://schemas.microsoft.com/office/drawing/2014/main" id="{1A64C91D-CCE2-AF1B-AF2C-030CEB108B0C}"/>
                </a:ext>
              </a:extLst>
            </p:cNvPr>
            <p:cNvSpPr/>
            <p:nvPr/>
          </p:nvSpPr>
          <p:spPr>
            <a:xfrm rot="15517066">
              <a:off x="6825098" y="4448048"/>
              <a:ext cx="555910" cy="1473208"/>
            </a:xfrm>
            <a:prstGeom prst="cube">
              <a:avLst>
                <a:gd name="adj" fmla="val 87260"/>
              </a:avLst>
            </a:prstGeom>
            <a:solidFill>
              <a:srgbClr val="E0F3FD"/>
            </a:solid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37678C2E-6D03-4805-185F-F60EC5757D17}"/>
                    </a:ext>
                  </a:extLst>
                </p:cNvPr>
                <p:cNvSpPr txBox="1"/>
                <p:nvPr/>
              </p:nvSpPr>
              <p:spPr>
                <a:xfrm>
                  <a:off x="7103053" y="4944217"/>
                  <a:ext cx="4376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𝐹</m:t>
                            </m:r>
                          </m:e>
                          <m:sub>
                            <m:r>
                              <a:rPr kumimoji="1" lang="en-US" altLang="zh-CN" b="0" i="1" smtClean="0">
                                <a:latin typeface="Cambria Math" panose="02040503050406030204" pitchFamily="18" charset="0"/>
                              </a:rPr>
                              <m:t>𝑖</m:t>
                            </m:r>
                          </m:sub>
                        </m:sSub>
                      </m:oMath>
                    </m:oMathPara>
                  </a14:m>
                  <a:endParaRPr kumimoji="1" lang="zh-CN" altLang="en-US" dirty="0"/>
                </a:p>
              </p:txBody>
            </p:sp>
          </mc:Choice>
          <mc:Fallback xmlns="">
            <p:sp>
              <p:nvSpPr>
                <p:cNvPr id="70" name="文本框 69">
                  <a:extLst>
                    <a:ext uri="{FF2B5EF4-FFF2-40B4-BE49-F238E27FC236}">
                      <a16:creationId xmlns:a16="http://schemas.microsoft.com/office/drawing/2014/main" id="{37678C2E-6D03-4805-185F-F60EC5757D17}"/>
                    </a:ext>
                  </a:extLst>
                </p:cNvPr>
                <p:cNvSpPr txBox="1">
                  <a:spLocks noRot="1" noChangeAspect="1" noMove="1" noResize="1" noEditPoints="1" noAdjustHandles="1" noChangeArrowheads="1" noChangeShapeType="1" noTextEdit="1"/>
                </p:cNvSpPr>
                <p:nvPr/>
              </p:nvSpPr>
              <p:spPr>
                <a:xfrm>
                  <a:off x="7103053" y="4944217"/>
                  <a:ext cx="437620"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E9099B10-13F2-97E8-49B8-0985E35CFFE0}"/>
                    </a:ext>
                  </a:extLst>
                </p:cNvPr>
                <p:cNvSpPr txBox="1"/>
                <p:nvPr/>
              </p:nvSpPr>
              <p:spPr>
                <a:xfrm>
                  <a:off x="6877733" y="3127312"/>
                  <a:ext cx="662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m:t>
                        </m:r>
                      </m:oMath>
                    </m:oMathPara>
                  </a14:m>
                  <a:endParaRPr kumimoji="1" lang="zh-CN" altLang="en-US" sz="2800" dirty="0"/>
                </a:p>
              </p:txBody>
            </p:sp>
          </mc:Choice>
          <mc:Fallback xmlns="">
            <p:sp>
              <p:nvSpPr>
                <p:cNvPr id="71" name="文本框 70">
                  <a:extLst>
                    <a:ext uri="{FF2B5EF4-FFF2-40B4-BE49-F238E27FC236}">
                      <a16:creationId xmlns:a16="http://schemas.microsoft.com/office/drawing/2014/main" id="{E9099B10-13F2-97E8-49B8-0985E35CFFE0}"/>
                    </a:ext>
                  </a:extLst>
                </p:cNvPr>
                <p:cNvSpPr txBox="1">
                  <a:spLocks noRot="1" noChangeAspect="1" noMove="1" noResize="1" noEditPoints="1" noAdjustHandles="1" noChangeArrowheads="1" noChangeShapeType="1" noTextEdit="1"/>
                </p:cNvSpPr>
                <p:nvPr/>
              </p:nvSpPr>
              <p:spPr>
                <a:xfrm>
                  <a:off x="6877733" y="3127312"/>
                  <a:ext cx="662940" cy="430887"/>
                </a:xfrm>
                <a:prstGeom prst="rect">
                  <a:avLst/>
                </a:prstGeom>
                <a:blipFill>
                  <a:blip r:embed="rId11"/>
                  <a:stretch>
                    <a:fillRect b="-22857"/>
                  </a:stretch>
                </a:blipFill>
              </p:spPr>
              <p:txBody>
                <a:bodyPr/>
                <a:lstStyle/>
                <a:p>
                  <a:r>
                    <a:rPr lang="zh-CN" altLang="en-US">
                      <a:noFill/>
                    </a:rPr>
                    <a:t> </a:t>
                  </a:r>
                </a:p>
              </p:txBody>
            </p:sp>
          </mc:Fallback>
        </mc:AlternateContent>
        <p:cxnSp>
          <p:nvCxnSpPr>
            <p:cNvPr id="73" name="直线箭头连接符 72">
              <a:extLst>
                <a:ext uri="{FF2B5EF4-FFF2-40B4-BE49-F238E27FC236}">
                  <a16:creationId xmlns:a16="http://schemas.microsoft.com/office/drawing/2014/main" id="{36F95708-7D86-C8FC-6D63-A41768BBFD0A}"/>
                </a:ext>
              </a:extLst>
            </p:cNvPr>
            <p:cNvCxnSpPr>
              <a:cxnSpLocks/>
            </p:cNvCxnSpPr>
            <p:nvPr/>
          </p:nvCxnSpPr>
          <p:spPr>
            <a:xfrm flipV="1">
              <a:off x="7234918" y="2634634"/>
              <a:ext cx="0" cy="4851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B283DCAB-9B87-9DCE-027C-98A7F7A6F3CA}"/>
                    </a:ext>
                  </a:extLst>
                </p:cNvPr>
                <p:cNvSpPr txBox="1"/>
                <p:nvPr/>
              </p:nvSpPr>
              <p:spPr>
                <a:xfrm>
                  <a:off x="8309140" y="3127312"/>
                  <a:ext cx="285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𝜐</m:t>
                        </m:r>
                      </m:oMath>
                    </m:oMathPara>
                  </a14:m>
                  <a:endParaRPr kumimoji="1" lang="zh-CN" altLang="en-US" sz="3600" dirty="0"/>
                </a:p>
              </p:txBody>
            </p:sp>
          </mc:Choice>
          <mc:Fallback xmlns="">
            <p:sp>
              <p:nvSpPr>
                <p:cNvPr id="74" name="文本框 73">
                  <a:extLst>
                    <a:ext uri="{FF2B5EF4-FFF2-40B4-BE49-F238E27FC236}">
                      <a16:creationId xmlns:a16="http://schemas.microsoft.com/office/drawing/2014/main" id="{B283DCAB-9B87-9DCE-027C-98A7F7A6F3CA}"/>
                    </a:ext>
                  </a:extLst>
                </p:cNvPr>
                <p:cNvSpPr txBox="1">
                  <a:spLocks noRot="1" noChangeAspect="1" noMove="1" noResize="1" noEditPoints="1" noAdjustHandles="1" noChangeArrowheads="1" noChangeShapeType="1" noTextEdit="1"/>
                </p:cNvSpPr>
                <p:nvPr/>
              </p:nvSpPr>
              <p:spPr>
                <a:xfrm>
                  <a:off x="8309140" y="3127312"/>
                  <a:ext cx="285078" cy="430887"/>
                </a:xfrm>
                <a:prstGeom prst="rect">
                  <a:avLst/>
                </a:prstGeom>
                <a:blipFill>
                  <a:blip r:embed="rId12"/>
                  <a:stretch>
                    <a:fillRect l="-13043" r="-13043"/>
                  </a:stretch>
                </a:blipFill>
              </p:spPr>
              <p:txBody>
                <a:bodyPr/>
                <a:lstStyle/>
                <a:p>
                  <a:r>
                    <a:rPr lang="zh-CN" altLang="en-US">
                      <a:noFill/>
                    </a:rPr>
                    <a:t> </a:t>
                  </a:r>
                </a:p>
              </p:txBody>
            </p:sp>
          </mc:Fallback>
        </mc:AlternateContent>
        <p:sp>
          <p:nvSpPr>
            <p:cNvPr id="78" name="文本框 77">
              <a:extLst>
                <a:ext uri="{FF2B5EF4-FFF2-40B4-BE49-F238E27FC236}">
                  <a16:creationId xmlns:a16="http://schemas.microsoft.com/office/drawing/2014/main" id="{F687FD6E-1A21-A588-4F0A-D369F149C9FF}"/>
                </a:ext>
              </a:extLst>
            </p:cNvPr>
            <p:cNvSpPr txBox="1"/>
            <p:nvPr/>
          </p:nvSpPr>
          <p:spPr>
            <a:xfrm>
              <a:off x="7651675" y="4623608"/>
              <a:ext cx="543739"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GAP</a:t>
              </a:r>
            </a:p>
          </p:txBody>
        </p:sp>
        <p:sp>
          <p:nvSpPr>
            <p:cNvPr id="79" name="文本框 78">
              <a:extLst>
                <a:ext uri="{FF2B5EF4-FFF2-40B4-BE49-F238E27FC236}">
                  <a16:creationId xmlns:a16="http://schemas.microsoft.com/office/drawing/2014/main" id="{01F5B606-14E6-D288-05BA-20B1F9335EAD}"/>
                </a:ext>
              </a:extLst>
            </p:cNvPr>
            <p:cNvSpPr txBox="1"/>
            <p:nvPr/>
          </p:nvSpPr>
          <p:spPr>
            <a:xfrm>
              <a:off x="7936878" y="5018320"/>
              <a:ext cx="720121" cy="307777"/>
            </a:xfrm>
            <a:prstGeom prst="rect">
              <a:avLst/>
            </a:prstGeom>
            <a:noFill/>
          </p:spPr>
          <p:txBody>
            <a:bodyPr wrap="square" rtlCol="0">
              <a:spAutoFit/>
            </a:bodyPr>
            <a:lstStyle/>
            <a:p>
              <a:r>
                <a:rPr kumimoji="1" lang="en-US" altLang="zh-CN" sz="1400" dirty="0">
                  <a:latin typeface="Times New Roman" panose="02020603050405020304" pitchFamily="18" charset="0"/>
                  <a:cs typeface="Times New Roman" panose="02020603050405020304" pitchFamily="18" charset="0"/>
                </a:rPr>
                <a:t>Conv</a:t>
              </a:r>
              <a:endParaRPr kumimoji="1" lang="en-US" altLang="zh-CN" sz="1400" dirty="0">
                <a:ea typeface="Cambria Math" panose="02040503050406030204" pitchFamily="18" charset="0"/>
                <a:cs typeface="Times New Roman" panose="02020603050405020304" pitchFamily="18" charset="0"/>
              </a:endParaRPr>
            </a:p>
          </p:txBody>
        </p:sp>
        <p:grpSp>
          <p:nvGrpSpPr>
            <p:cNvPr id="80" name="组合 79">
              <a:extLst>
                <a:ext uri="{FF2B5EF4-FFF2-40B4-BE49-F238E27FC236}">
                  <a16:creationId xmlns:a16="http://schemas.microsoft.com/office/drawing/2014/main" id="{87C63794-F304-42AA-BB4C-A8E538C4D9C2}"/>
                </a:ext>
              </a:extLst>
            </p:cNvPr>
            <p:cNvGrpSpPr/>
            <p:nvPr/>
          </p:nvGrpSpPr>
          <p:grpSpPr>
            <a:xfrm>
              <a:off x="8255492" y="4214146"/>
              <a:ext cx="392373" cy="378550"/>
              <a:chOff x="1300809" y="3522258"/>
              <a:chExt cx="392373" cy="378550"/>
            </a:xfrm>
          </p:grpSpPr>
          <p:pic>
            <p:nvPicPr>
              <p:cNvPr id="82" name="图片 81">
                <a:extLst>
                  <a:ext uri="{FF2B5EF4-FFF2-40B4-BE49-F238E27FC236}">
                    <a16:creationId xmlns:a16="http://schemas.microsoft.com/office/drawing/2014/main" id="{98421E0B-FB5A-2C21-65B3-D45D9D594A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765140">
                <a:off x="1394478" y="3584731"/>
                <a:ext cx="141981" cy="210121"/>
              </a:xfrm>
              <a:prstGeom prst="rect">
                <a:avLst/>
              </a:prstGeom>
            </p:spPr>
          </p:pic>
          <p:sp>
            <p:nvSpPr>
              <p:cNvPr id="83" name="椭圆 82">
                <a:extLst>
                  <a:ext uri="{FF2B5EF4-FFF2-40B4-BE49-F238E27FC236}">
                    <a16:creationId xmlns:a16="http://schemas.microsoft.com/office/drawing/2014/main" id="{A71FC327-5217-4096-A1A1-544F3BAB8C1C}"/>
                  </a:ext>
                </a:extLst>
              </p:cNvPr>
              <p:cNvSpPr/>
              <p:nvPr/>
            </p:nvSpPr>
            <p:spPr>
              <a:xfrm rot="16200000">
                <a:off x="1307721" y="3515346"/>
                <a:ext cx="378550" cy="39237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cxnSp>
          <p:nvCxnSpPr>
            <p:cNvPr id="84" name="直线箭头连接符 83">
              <a:extLst>
                <a:ext uri="{FF2B5EF4-FFF2-40B4-BE49-F238E27FC236}">
                  <a16:creationId xmlns:a16="http://schemas.microsoft.com/office/drawing/2014/main" id="{52D03899-1338-2A77-2708-37A6FD35E09D}"/>
                </a:ext>
              </a:extLst>
            </p:cNvPr>
            <p:cNvCxnSpPr>
              <a:cxnSpLocks/>
              <a:stCxn id="83" idx="6"/>
            </p:cNvCxnSpPr>
            <p:nvPr/>
          </p:nvCxnSpPr>
          <p:spPr>
            <a:xfrm flipH="1" flipV="1">
              <a:off x="8437716" y="3598353"/>
              <a:ext cx="13964" cy="6157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线箭头连接符 84">
              <a:extLst>
                <a:ext uri="{FF2B5EF4-FFF2-40B4-BE49-F238E27FC236}">
                  <a16:creationId xmlns:a16="http://schemas.microsoft.com/office/drawing/2014/main" id="{C5A098CB-83F2-EDD5-9A2B-B4DB8917F748}"/>
                </a:ext>
              </a:extLst>
            </p:cNvPr>
            <p:cNvCxnSpPr>
              <a:cxnSpLocks/>
              <a:endCxn id="71" idx="2"/>
            </p:cNvCxnSpPr>
            <p:nvPr/>
          </p:nvCxnSpPr>
          <p:spPr>
            <a:xfrm flipV="1">
              <a:off x="7200480" y="3558199"/>
              <a:ext cx="8723" cy="14118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41B0D145-A88E-B790-5659-1FB7DF7D1EDB}"/>
                    </a:ext>
                  </a:extLst>
                </p:cNvPr>
                <p:cNvSpPr txBox="1"/>
                <p:nvPr/>
              </p:nvSpPr>
              <p:spPr>
                <a:xfrm>
                  <a:off x="6903448" y="1269126"/>
                  <a:ext cx="662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m:t>
                        </m:r>
                      </m:oMath>
                    </m:oMathPara>
                  </a14:m>
                  <a:endParaRPr kumimoji="1" lang="zh-CN" altLang="en-US" sz="2800" dirty="0"/>
                </a:p>
              </p:txBody>
            </p:sp>
          </mc:Choice>
          <mc:Fallback xmlns="">
            <p:sp>
              <p:nvSpPr>
                <p:cNvPr id="86" name="文本框 85">
                  <a:extLst>
                    <a:ext uri="{FF2B5EF4-FFF2-40B4-BE49-F238E27FC236}">
                      <a16:creationId xmlns:a16="http://schemas.microsoft.com/office/drawing/2014/main" id="{41B0D145-A88E-B790-5659-1FB7DF7D1EDB}"/>
                    </a:ext>
                  </a:extLst>
                </p:cNvPr>
                <p:cNvSpPr txBox="1">
                  <a:spLocks noRot="1" noChangeAspect="1" noMove="1" noResize="1" noEditPoints="1" noAdjustHandles="1" noChangeArrowheads="1" noChangeShapeType="1" noTextEdit="1"/>
                </p:cNvSpPr>
                <p:nvPr/>
              </p:nvSpPr>
              <p:spPr>
                <a:xfrm>
                  <a:off x="6903448" y="1269126"/>
                  <a:ext cx="662940" cy="430887"/>
                </a:xfrm>
                <a:prstGeom prst="rect">
                  <a:avLst/>
                </a:prstGeom>
                <a:blipFill>
                  <a:blip r:embed="rId13"/>
                  <a:stretch>
                    <a:fillRect b="-25714"/>
                  </a:stretch>
                </a:blipFill>
              </p:spPr>
              <p:txBody>
                <a:bodyPr/>
                <a:lstStyle/>
                <a:p>
                  <a:r>
                    <a:rPr lang="zh-CN" altLang="en-US">
                      <a:noFill/>
                    </a:rPr>
                    <a:t> </a:t>
                  </a:r>
                </a:p>
              </p:txBody>
            </p:sp>
          </mc:Fallback>
        </mc:AlternateContent>
        <p:cxnSp>
          <p:nvCxnSpPr>
            <p:cNvPr id="87" name="直线箭头连接符 86">
              <a:extLst>
                <a:ext uri="{FF2B5EF4-FFF2-40B4-BE49-F238E27FC236}">
                  <a16:creationId xmlns:a16="http://schemas.microsoft.com/office/drawing/2014/main" id="{3EBCF125-6017-2599-976D-BEA53D47681F}"/>
                </a:ext>
              </a:extLst>
            </p:cNvPr>
            <p:cNvCxnSpPr>
              <a:cxnSpLocks/>
            </p:cNvCxnSpPr>
            <p:nvPr/>
          </p:nvCxnSpPr>
          <p:spPr>
            <a:xfrm>
              <a:off x="7407989" y="1484569"/>
              <a:ext cx="588188"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8" name="矩形 87">
              <a:extLst>
                <a:ext uri="{FF2B5EF4-FFF2-40B4-BE49-F238E27FC236}">
                  <a16:creationId xmlns:a16="http://schemas.microsoft.com/office/drawing/2014/main" id="{9381D157-1DBB-A0BF-116B-9DF7C9102801}"/>
                </a:ext>
              </a:extLst>
            </p:cNvPr>
            <p:cNvSpPr/>
            <p:nvPr/>
          </p:nvSpPr>
          <p:spPr>
            <a:xfrm rot="16200000">
              <a:off x="5028085" y="1584485"/>
              <a:ext cx="4838557" cy="3330216"/>
            </a:xfrm>
            <a:prstGeom prst="rect">
              <a:avLst/>
            </a:prstGeom>
            <a:noFill/>
            <a:ln w="28575">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9" name="肘形连接符 88">
              <a:extLst>
                <a:ext uri="{FF2B5EF4-FFF2-40B4-BE49-F238E27FC236}">
                  <a16:creationId xmlns:a16="http://schemas.microsoft.com/office/drawing/2014/main" id="{6AAACFEF-D685-9A0C-12B1-7C5C797451BF}"/>
                </a:ext>
              </a:extLst>
            </p:cNvPr>
            <p:cNvCxnSpPr>
              <a:cxnSpLocks/>
              <a:endCxn id="83" idx="2"/>
            </p:cNvCxnSpPr>
            <p:nvPr/>
          </p:nvCxnSpPr>
          <p:spPr>
            <a:xfrm flipV="1">
              <a:off x="7540673" y="4592696"/>
              <a:ext cx="911007" cy="377365"/>
            </a:xfrm>
            <a:prstGeom prst="bentConnector2">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0" name="直线箭头连接符 89">
              <a:extLst>
                <a:ext uri="{FF2B5EF4-FFF2-40B4-BE49-F238E27FC236}">
                  <a16:creationId xmlns:a16="http://schemas.microsoft.com/office/drawing/2014/main" id="{BEE5B94B-EB42-410D-4C18-9C3B62641D4E}"/>
                </a:ext>
              </a:extLst>
            </p:cNvPr>
            <p:cNvCxnSpPr>
              <a:cxnSpLocks/>
            </p:cNvCxnSpPr>
            <p:nvPr/>
          </p:nvCxnSpPr>
          <p:spPr>
            <a:xfrm flipH="1">
              <a:off x="7407989" y="3373510"/>
              <a:ext cx="929390" cy="4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Google Shape;13750;p207">
              <a:extLst>
                <a:ext uri="{FF2B5EF4-FFF2-40B4-BE49-F238E27FC236}">
                  <a16:creationId xmlns:a16="http://schemas.microsoft.com/office/drawing/2014/main" id="{5C0537AF-1D70-7F19-7841-DD2AD9AD04B4}"/>
                </a:ext>
              </a:extLst>
            </p:cNvPr>
            <p:cNvSpPr/>
            <p:nvPr/>
          </p:nvSpPr>
          <p:spPr>
            <a:xfrm rot="15517066">
              <a:off x="6941249" y="1560961"/>
              <a:ext cx="555910" cy="1473208"/>
            </a:xfrm>
            <a:prstGeom prst="cube">
              <a:avLst>
                <a:gd name="adj" fmla="val 87260"/>
              </a:avLst>
            </a:prstGeom>
            <a:solidFill>
              <a:schemeClr val="accent4">
                <a:lumMod val="20000"/>
                <a:lumOff val="80000"/>
              </a:schemeClr>
            </a:solidFill>
            <a:ln w="9525" cap="flat" cmpd="sng">
              <a:solidFill>
                <a:schemeClr val="accent4">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直线箭头连接符 91">
              <a:extLst>
                <a:ext uri="{FF2B5EF4-FFF2-40B4-BE49-F238E27FC236}">
                  <a16:creationId xmlns:a16="http://schemas.microsoft.com/office/drawing/2014/main" id="{A5607AC8-33EB-B230-6499-499E9A35E23B}"/>
                </a:ext>
              </a:extLst>
            </p:cNvPr>
            <p:cNvCxnSpPr>
              <a:cxnSpLocks/>
              <a:endCxn id="86" idx="2"/>
            </p:cNvCxnSpPr>
            <p:nvPr/>
          </p:nvCxnSpPr>
          <p:spPr>
            <a:xfrm flipH="1" flipV="1">
              <a:off x="7234918" y="1700013"/>
              <a:ext cx="15813" cy="496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肘形连接符 92">
              <a:extLst>
                <a:ext uri="{FF2B5EF4-FFF2-40B4-BE49-F238E27FC236}">
                  <a16:creationId xmlns:a16="http://schemas.microsoft.com/office/drawing/2014/main" id="{9B8E8C9B-02AE-FDBC-C87E-6AE6EAFC588A}"/>
                </a:ext>
              </a:extLst>
            </p:cNvPr>
            <p:cNvCxnSpPr>
              <a:cxnSpLocks/>
              <a:endCxn id="86" idx="1"/>
            </p:cNvCxnSpPr>
            <p:nvPr/>
          </p:nvCxnSpPr>
          <p:spPr>
            <a:xfrm rot="16200000" flipV="1">
              <a:off x="5651385" y="2736633"/>
              <a:ext cx="2809882" cy="305755"/>
            </a:xfrm>
            <a:prstGeom prst="bentConnector4">
              <a:avLst>
                <a:gd name="adj1" fmla="val -13380"/>
                <a:gd name="adj2" fmla="val 328440"/>
              </a:avLst>
            </a:prstGeom>
            <a:ln w="28575">
              <a:tailEnd type="triangle"/>
            </a:ln>
          </p:spPr>
          <p:style>
            <a:lnRef idx="1">
              <a:schemeClr val="dk1"/>
            </a:lnRef>
            <a:fillRef idx="0">
              <a:schemeClr val="dk1"/>
            </a:fillRef>
            <a:effectRef idx="0">
              <a:schemeClr val="dk1"/>
            </a:effectRef>
            <a:fontRef idx="minor">
              <a:schemeClr val="tx1"/>
            </a:fontRef>
          </p:style>
        </p:cxnSp>
        <p:sp>
          <p:nvSpPr>
            <p:cNvPr id="94" name="Google Shape;13750;p207">
              <a:extLst>
                <a:ext uri="{FF2B5EF4-FFF2-40B4-BE49-F238E27FC236}">
                  <a16:creationId xmlns:a16="http://schemas.microsoft.com/office/drawing/2014/main" id="{7843BCEA-DE30-2648-A8CE-A870D7F75D23}"/>
                </a:ext>
              </a:extLst>
            </p:cNvPr>
            <p:cNvSpPr/>
            <p:nvPr/>
          </p:nvSpPr>
          <p:spPr>
            <a:xfrm>
              <a:off x="8194962" y="963409"/>
              <a:ext cx="555910" cy="1473208"/>
            </a:xfrm>
            <a:prstGeom prst="cube">
              <a:avLst>
                <a:gd name="adj" fmla="val 87260"/>
              </a:avLst>
            </a:prstGeom>
            <a:solidFill>
              <a:schemeClr val="accent6">
                <a:lumMod val="20000"/>
                <a:lumOff val="80000"/>
              </a:schemeClr>
            </a:solid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0FCDE0E7-A526-A705-A370-ED225B329D40}"/>
                    </a:ext>
                  </a:extLst>
                </p:cNvPr>
                <p:cNvSpPr txBox="1"/>
                <p:nvPr/>
              </p:nvSpPr>
              <p:spPr>
                <a:xfrm>
                  <a:off x="8304889" y="1515347"/>
                  <a:ext cx="5064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panose="02040503050406030204" pitchFamily="18" charset="0"/>
                              </a:rPr>
                            </m:ctrlPr>
                          </m:sSup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𝐹</m:t>
                                </m:r>
                              </m:e>
                              <m:sub>
                                <m:r>
                                  <a:rPr kumimoji="1" lang="en-US" altLang="zh-CN" i="1">
                                    <a:latin typeface="Cambria Math" panose="02040503050406030204" pitchFamily="18" charset="0"/>
                                  </a:rPr>
                                  <m:t>𝑖</m:t>
                                </m:r>
                              </m:sub>
                            </m:sSub>
                          </m:e>
                          <m:sup>
                            <m:r>
                              <a:rPr kumimoji="1" lang="en-US" altLang="zh-CN" b="0" i="1" smtClean="0">
                                <a:latin typeface="Cambria Math" panose="02040503050406030204" pitchFamily="18" charset="0"/>
                              </a:rPr>
                              <m:t>′</m:t>
                            </m:r>
                          </m:sup>
                        </m:sSup>
                      </m:oMath>
                    </m:oMathPara>
                  </a14:m>
                  <a:endParaRPr kumimoji="1" lang="zh-CN" altLang="en-US" dirty="0"/>
                </a:p>
              </p:txBody>
            </p:sp>
          </mc:Choice>
          <mc:Fallback xmlns="">
            <p:sp>
              <p:nvSpPr>
                <p:cNvPr id="95" name="文本框 94">
                  <a:extLst>
                    <a:ext uri="{FF2B5EF4-FFF2-40B4-BE49-F238E27FC236}">
                      <a16:creationId xmlns:a16="http://schemas.microsoft.com/office/drawing/2014/main" id="{0FCDE0E7-A526-A705-A370-ED225B329D40}"/>
                    </a:ext>
                  </a:extLst>
                </p:cNvPr>
                <p:cNvSpPr txBox="1">
                  <a:spLocks noRot="1" noChangeAspect="1" noMove="1" noResize="1" noEditPoints="1" noAdjustHandles="1" noChangeArrowheads="1" noChangeShapeType="1" noTextEdit="1"/>
                </p:cNvSpPr>
                <p:nvPr/>
              </p:nvSpPr>
              <p:spPr>
                <a:xfrm>
                  <a:off x="8304889" y="1515347"/>
                  <a:ext cx="506485" cy="369332"/>
                </a:xfrm>
                <a:prstGeom prst="rect">
                  <a:avLst/>
                </a:prstGeom>
                <a:blipFill>
                  <a:blip r:embed="rId14"/>
                  <a:stretch>
                    <a:fillRect/>
                  </a:stretch>
                </a:blipFill>
              </p:spPr>
              <p:txBody>
                <a:bodyPr/>
                <a:lstStyle/>
                <a:p>
                  <a:r>
                    <a:rPr lang="zh-CN" altLang="en-US">
                      <a:noFill/>
                    </a:rPr>
                    <a:t> </a:t>
                  </a:r>
                </a:p>
              </p:txBody>
            </p:sp>
          </mc:Fallback>
        </mc:AlternateContent>
      </p:grpSp>
      <p:sp>
        <p:nvSpPr>
          <p:cNvPr id="31" name="圆角矩形 30">
            <a:extLst>
              <a:ext uri="{FF2B5EF4-FFF2-40B4-BE49-F238E27FC236}">
                <a16:creationId xmlns:a16="http://schemas.microsoft.com/office/drawing/2014/main" id="{58CE131D-E8D3-053A-0182-50D30B840A7F}"/>
              </a:ext>
            </a:extLst>
          </p:cNvPr>
          <p:cNvSpPr/>
          <p:nvPr/>
        </p:nvSpPr>
        <p:spPr>
          <a:xfrm>
            <a:off x="3733372" y="4774572"/>
            <a:ext cx="632966" cy="538559"/>
          </a:xfrm>
          <a:prstGeom prst="round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类别</a:t>
            </a:r>
            <a:r>
              <a:rPr lang="en" altLang="zh-CN" sz="12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logits</a:t>
            </a:r>
          </a:p>
        </p:txBody>
      </p:sp>
      <p:cxnSp>
        <p:nvCxnSpPr>
          <p:cNvPr id="33" name="直线箭头连接符 32">
            <a:extLst>
              <a:ext uri="{FF2B5EF4-FFF2-40B4-BE49-F238E27FC236}">
                <a16:creationId xmlns:a16="http://schemas.microsoft.com/office/drawing/2014/main" id="{E6748B17-ED23-BB9C-7568-1D832831F5F3}"/>
              </a:ext>
            </a:extLst>
          </p:cNvPr>
          <p:cNvCxnSpPr>
            <a:cxnSpLocks/>
          </p:cNvCxnSpPr>
          <p:nvPr/>
        </p:nvCxnSpPr>
        <p:spPr>
          <a:xfrm>
            <a:off x="4087032" y="3587045"/>
            <a:ext cx="0" cy="423873"/>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4E12D655-3221-0A09-E473-05B75450FDA3}"/>
              </a:ext>
            </a:extLst>
          </p:cNvPr>
          <p:cNvSpPr txBox="1"/>
          <p:nvPr/>
        </p:nvSpPr>
        <p:spPr>
          <a:xfrm>
            <a:off x="3334927" y="4282356"/>
            <a:ext cx="991694" cy="308576"/>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SoftMax</a:t>
            </a:r>
            <a:endParaRPr lang="zh-CN"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5D7930CA-054F-3302-6562-4956AAB640FE}"/>
                  </a:ext>
                </a:extLst>
              </p:cNvPr>
              <p:cNvSpPr txBox="1"/>
              <p:nvPr/>
            </p:nvSpPr>
            <p:spPr>
              <a:xfrm>
                <a:off x="3811635" y="1927821"/>
                <a:ext cx="7133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panose="02040503050406030204" pitchFamily="18" charset="0"/>
                            </a:rPr>
                          </m:ctrlPr>
                        </m:sSup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𝐹</m:t>
                              </m:r>
                            </m:e>
                            <m:sub>
                              <m:r>
                                <m:rPr>
                                  <m:sty m:val="p"/>
                                </m:rPr>
                                <a:rPr kumimoji="1" lang="en-US" altLang="zh-CN" i="1">
                                  <a:latin typeface="Cambria Math" panose="02040503050406030204" pitchFamily="18" charset="0"/>
                                </a:rPr>
                                <m:t>con</m:t>
                              </m:r>
                            </m:sub>
                          </m:sSub>
                        </m:e>
                        <m:sup>
                          <m:r>
                            <a:rPr kumimoji="1" lang="en-US" altLang="zh-CN" b="0" i="1" smtClean="0">
                              <a:latin typeface="Cambria Math" panose="02040503050406030204" pitchFamily="18" charset="0"/>
                            </a:rPr>
                            <m:t>′</m:t>
                          </m:r>
                        </m:sup>
                      </m:sSup>
                    </m:oMath>
                  </m:oMathPara>
                </a14:m>
                <a:endParaRPr kumimoji="1" lang="zh-CN" altLang="en-US" dirty="0"/>
              </a:p>
            </p:txBody>
          </p:sp>
        </mc:Choice>
        <mc:Fallback xmlns="">
          <p:sp>
            <p:nvSpPr>
              <p:cNvPr id="36" name="文本框 35">
                <a:extLst>
                  <a:ext uri="{FF2B5EF4-FFF2-40B4-BE49-F238E27FC236}">
                    <a16:creationId xmlns:a16="http://schemas.microsoft.com/office/drawing/2014/main" id="{5D7930CA-054F-3302-6562-4956AAB640FE}"/>
                  </a:ext>
                </a:extLst>
              </p:cNvPr>
              <p:cNvSpPr txBox="1">
                <a:spLocks noRot="1" noChangeAspect="1" noMove="1" noResize="1" noEditPoints="1" noAdjustHandles="1" noChangeArrowheads="1" noChangeShapeType="1" noTextEdit="1"/>
              </p:cNvSpPr>
              <p:nvPr/>
            </p:nvSpPr>
            <p:spPr>
              <a:xfrm>
                <a:off x="3811635" y="1927821"/>
                <a:ext cx="713337" cy="369332"/>
              </a:xfrm>
              <a:prstGeom prst="rect">
                <a:avLst/>
              </a:prstGeom>
              <a:blipFill>
                <a:blip r:embed="rId15"/>
                <a:stretch>
                  <a:fillRect/>
                </a:stretch>
              </a:blipFill>
            </p:spPr>
            <p:txBody>
              <a:bodyPr/>
              <a:lstStyle/>
              <a:p>
                <a:r>
                  <a:rPr lang="zh-CN" altLang="en-US">
                    <a:noFill/>
                  </a:rPr>
                  <a:t> </a:t>
                </a:r>
              </a:p>
            </p:txBody>
          </p:sp>
        </mc:Fallback>
      </mc:AlternateContent>
      <p:sp>
        <p:nvSpPr>
          <p:cNvPr id="38" name="文本框 37">
            <a:extLst>
              <a:ext uri="{FF2B5EF4-FFF2-40B4-BE49-F238E27FC236}">
                <a16:creationId xmlns:a16="http://schemas.microsoft.com/office/drawing/2014/main" id="{9D5E1BC0-3D53-E0F6-EA6D-3AC285ED3DB7}"/>
              </a:ext>
            </a:extLst>
          </p:cNvPr>
          <p:cNvSpPr txBox="1"/>
          <p:nvPr/>
        </p:nvSpPr>
        <p:spPr>
          <a:xfrm>
            <a:off x="3695144" y="3660488"/>
            <a:ext cx="614575" cy="308576"/>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FC</a:t>
            </a:r>
            <a:endParaRPr lang="zh-CN" altLang="en-US" sz="1400" dirty="0">
              <a:latin typeface="Times New Roman" panose="02020603050405020304" pitchFamily="18" charset="0"/>
              <a:cs typeface="Times New Roman" panose="02020603050405020304" pitchFamily="18" charset="0"/>
            </a:endParaRPr>
          </a:p>
        </p:txBody>
      </p:sp>
      <p:sp>
        <p:nvSpPr>
          <p:cNvPr id="39" name="Google Shape;13751;p207">
            <a:extLst>
              <a:ext uri="{FF2B5EF4-FFF2-40B4-BE49-F238E27FC236}">
                <a16:creationId xmlns:a16="http://schemas.microsoft.com/office/drawing/2014/main" id="{A1C5890F-8F86-0C97-F1DB-FB3FDB5CB2F4}"/>
              </a:ext>
            </a:extLst>
          </p:cNvPr>
          <p:cNvSpPr/>
          <p:nvPr>
            <p:custDataLst>
              <p:tags r:id="rId2"/>
            </p:custDataLst>
          </p:nvPr>
        </p:nvSpPr>
        <p:spPr>
          <a:xfrm>
            <a:off x="3695144" y="4010918"/>
            <a:ext cx="745943" cy="234253"/>
          </a:xfrm>
          <a:prstGeom prst="cube">
            <a:avLst>
              <a:gd name="adj" fmla="val 38255"/>
            </a:avLst>
          </a:prstGeom>
          <a:solidFill>
            <a:srgbClr val="FED8D8"/>
          </a:solidFill>
          <a:ln w="9525" cap="flat" cmpd="sng">
            <a:solidFill>
              <a:srgbClr val="FED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dirty="0">
              <a:latin typeface="Times New Roman" panose="02020603050405020304" pitchFamily="18" charset="0"/>
              <a:cs typeface="Times New Roman" panose="02020603050405020304" pitchFamily="18" charset="0"/>
            </a:endParaRPr>
          </a:p>
        </p:txBody>
      </p:sp>
      <p:cxnSp>
        <p:nvCxnSpPr>
          <p:cNvPr id="40" name="直线箭头连接符 39">
            <a:extLst>
              <a:ext uri="{FF2B5EF4-FFF2-40B4-BE49-F238E27FC236}">
                <a16:creationId xmlns:a16="http://schemas.microsoft.com/office/drawing/2014/main" id="{39E31319-1718-D9C1-02E1-2E8A5B737235}"/>
              </a:ext>
            </a:extLst>
          </p:cNvPr>
          <p:cNvCxnSpPr>
            <a:cxnSpLocks/>
          </p:cNvCxnSpPr>
          <p:nvPr/>
        </p:nvCxnSpPr>
        <p:spPr>
          <a:xfrm>
            <a:off x="4068115" y="4275058"/>
            <a:ext cx="0" cy="423873"/>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45956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a:extLst>
              <a:ext uri="{FF2B5EF4-FFF2-40B4-BE49-F238E27FC236}">
                <a16:creationId xmlns:a16="http://schemas.microsoft.com/office/drawing/2014/main" id="{802C5832-96C1-4D11-9795-397D66B56C79}"/>
              </a:ext>
            </a:extLst>
          </p:cNvPr>
          <p:cNvGrpSpPr/>
          <p:nvPr/>
        </p:nvGrpSpPr>
        <p:grpSpPr>
          <a:xfrm>
            <a:off x="990600" y="1555750"/>
            <a:ext cx="6521450" cy="2036531"/>
            <a:chOff x="990600" y="1555750"/>
            <a:chExt cx="6521450" cy="2036531"/>
          </a:xfrm>
        </p:grpSpPr>
        <p:sp>
          <p:nvSpPr>
            <p:cNvPr id="21" name="圆角矩形 1">
              <a:extLst>
                <a:ext uri="{FF2B5EF4-FFF2-40B4-BE49-F238E27FC236}">
                  <a16:creationId xmlns:a16="http://schemas.microsoft.com/office/drawing/2014/main" id="{4A05837C-B93F-49C0-B038-D5DEA1CC6045}"/>
                </a:ext>
              </a:extLst>
            </p:cNvPr>
            <p:cNvSpPr/>
            <p:nvPr/>
          </p:nvSpPr>
          <p:spPr>
            <a:xfrm>
              <a:off x="990600" y="1555750"/>
              <a:ext cx="6521450" cy="2036531"/>
            </a:xfrm>
            <a:prstGeom prst="roundRect">
              <a:avLst>
                <a:gd name="adj" fmla="val 7915"/>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Times New Roman" panose="02020603050405020304" pitchFamily="18" charset="0"/>
              </a:endParaRPr>
            </a:p>
          </p:txBody>
        </p:sp>
        <p:sp>
          <p:nvSpPr>
            <p:cNvPr id="22" name="矩形 21">
              <a:extLst>
                <a:ext uri="{FF2B5EF4-FFF2-40B4-BE49-F238E27FC236}">
                  <a16:creationId xmlns:a16="http://schemas.microsoft.com/office/drawing/2014/main" id="{A7C8386E-7ADE-4631-B789-CEDF47CB8120}"/>
                </a:ext>
              </a:extLst>
            </p:cNvPr>
            <p:cNvSpPr/>
            <p:nvPr/>
          </p:nvSpPr>
          <p:spPr>
            <a:xfrm>
              <a:off x="1503543" y="3330671"/>
              <a:ext cx="748923" cy="261610"/>
            </a:xfrm>
            <a:prstGeom prst="rect">
              <a:avLst/>
            </a:prstGeom>
          </p:spPr>
          <p:txBody>
            <a:bodyPr wrap="non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右侧肿瘤</a:t>
              </a:r>
              <a:endParaRPr lang="zh-CN" altLang="en-US" sz="1100" dirty="0"/>
            </a:p>
          </p:txBody>
        </p:sp>
        <p:pic>
          <p:nvPicPr>
            <p:cNvPr id="23" name="图片 22">
              <a:extLst>
                <a:ext uri="{FF2B5EF4-FFF2-40B4-BE49-F238E27FC236}">
                  <a16:creationId xmlns:a16="http://schemas.microsoft.com/office/drawing/2014/main" id="{65750C95-DE59-447E-A9A3-AA59E45BC0AE}"/>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l="16913" t="13343" r="15657" b="8476"/>
            <a:stretch/>
          </p:blipFill>
          <p:spPr>
            <a:xfrm>
              <a:off x="1212637" y="1917972"/>
              <a:ext cx="1336395" cy="1372237"/>
            </a:xfrm>
            <a:prstGeom prst="rect">
              <a:avLst/>
            </a:prstGeom>
          </p:spPr>
        </p:pic>
        <p:pic>
          <p:nvPicPr>
            <p:cNvPr id="24" name="图片 23" descr="图片包含 室内, 桌子, 黑暗, 碗&#10;&#10;描述已自动生成">
              <a:extLst>
                <a:ext uri="{FF2B5EF4-FFF2-40B4-BE49-F238E27FC236}">
                  <a16:creationId xmlns:a16="http://schemas.microsoft.com/office/drawing/2014/main" id="{AAA55EDF-6281-4F12-B391-C182558825CB}"/>
                </a:ext>
              </a:extLst>
            </p:cNvPr>
            <p:cNvPicPr>
              <a:picLocks noChangeAspect="1"/>
            </p:cNvPicPr>
            <p:nvPr/>
          </p:nvPicPr>
          <p:blipFill>
            <a:blip r:embed="rId4">
              <a:extLst>
                <a:ext uri="{28A0092B-C50C-407E-A947-70E740481C1C}">
                  <a14:useLocalDpi xmlns:a14="http://schemas.microsoft.com/office/drawing/2010/main" val="0"/>
                </a:ext>
              </a:extLst>
            </a:blip>
            <a:srcRect l="5753" t="7157" r="7325" b="6821"/>
            <a:stretch/>
          </p:blipFill>
          <p:spPr>
            <a:xfrm rot="16200000">
              <a:off x="2774581" y="1942778"/>
              <a:ext cx="1372239" cy="1322627"/>
            </a:xfrm>
            <a:prstGeom prst="rect">
              <a:avLst/>
            </a:prstGeom>
          </p:spPr>
        </p:pic>
        <p:sp>
          <p:nvSpPr>
            <p:cNvPr id="25" name="矩形 24">
              <a:extLst>
                <a:ext uri="{FF2B5EF4-FFF2-40B4-BE49-F238E27FC236}">
                  <a16:creationId xmlns:a16="http://schemas.microsoft.com/office/drawing/2014/main" id="{7969FC41-BD7F-4B71-BBAA-DD631D1326C1}"/>
                </a:ext>
              </a:extLst>
            </p:cNvPr>
            <p:cNvSpPr/>
            <p:nvPr/>
          </p:nvSpPr>
          <p:spPr>
            <a:xfrm>
              <a:off x="1733307" y="2345945"/>
              <a:ext cx="360227" cy="37299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solidFill>
                  <a:srgbClr val="C00000"/>
                </a:solidFill>
              </a:endParaRPr>
            </a:p>
          </p:txBody>
        </p:sp>
        <p:sp>
          <p:nvSpPr>
            <p:cNvPr id="27" name="矩形 26">
              <a:extLst>
                <a:ext uri="{FF2B5EF4-FFF2-40B4-BE49-F238E27FC236}">
                  <a16:creationId xmlns:a16="http://schemas.microsoft.com/office/drawing/2014/main" id="{CE0C0CEB-5253-4333-87BD-141967496CF1}"/>
                </a:ext>
              </a:extLst>
            </p:cNvPr>
            <p:cNvSpPr/>
            <p:nvPr/>
          </p:nvSpPr>
          <p:spPr>
            <a:xfrm>
              <a:off x="3139061" y="1632380"/>
              <a:ext cx="623889" cy="261610"/>
            </a:xfrm>
            <a:prstGeom prst="rect">
              <a:avLst/>
            </a:prstGeom>
          </p:spPr>
          <p:txBody>
            <a:bodyPr wrap="none">
              <a:spAutoFit/>
            </a:bodyPr>
            <a:lstStyle/>
            <a:p>
              <a:r>
                <a:rPr lang="en-US" altLang="zh-CN" sz="1100" dirty="0">
                  <a:latin typeface="Times New Roman" panose="02020603050405020304" charset="0"/>
                  <a:ea typeface="宋体" panose="02010600030101010101" pitchFamily="2" charset="-122"/>
                  <a:cs typeface="Times New Roman" panose="02020603050405020304" charset="0"/>
                  <a:sym typeface="+mn-ea"/>
                </a:rPr>
                <a:t>T2</a:t>
              </a:r>
              <a:r>
                <a:rPr lang="zh-CN" altLang="en-US" sz="11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1100" dirty="0"/>
            </a:p>
          </p:txBody>
        </p:sp>
        <p:pic>
          <p:nvPicPr>
            <p:cNvPr id="28" name="图片 27">
              <a:extLst>
                <a:ext uri="{FF2B5EF4-FFF2-40B4-BE49-F238E27FC236}">
                  <a16:creationId xmlns:a16="http://schemas.microsoft.com/office/drawing/2014/main" id="{6D964FB8-3043-404A-BB0B-12F387B6C1E8}"/>
                </a:ext>
              </a:extLst>
            </p:cNvPr>
            <p:cNvPicPr>
              <a:picLocks noChangeAspect="1"/>
            </p:cNvPicPr>
            <p:nvPr/>
          </p:nvPicPr>
          <p:blipFill>
            <a:blip r:embed="rId5">
              <a:extLst>
                <a:ext uri="{28A0092B-C50C-407E-A947-70E740481C1C}">
                  <a14:useLocalDpi xmlns:a14="http://schemas.microsoft.com/office/drawing/2010/main" val="0"/>
                </a:ext>
              </a:extLst>
            </a:blip>
            <a:srcRect t="7403" b="7403"/>
            <a:stretch/>
          </p:blipFill>
          <p:spPr>
            <a:xfrm>
              <a:off x="4364509" y="1917970"/>
              <a:ext cx="1322628" cy="1372239"/>
            </a:xfrm>
            <a:prstGeom prst="rect">
              <a:avLst/>
            </a:prstGeom>
          </p:spPr>
        </p:pic>
        <p:sp>
          <p:nvSpPr>
            <p:cNvPr id="30" name="矩形 29">
              <a:extLst>
                <a:ext uri="{FF2B5EF4-FFF2-40B4-BE49-F238E27FC236}">
                  <a16:creationId xmlns:a16="http://schemas.microsoft.com/office/drawing/2014/main" id="{5CA3B5AE-C553-421A-8E09-D5F9DCD9615D}"/>
                </a:ext>
              </a:extLst>
            </p:cNvPr>
            <p:cNvSpPr/>
            <p:nvPr/>
          </p:nvSpPr>
          <p:spPr>
            <a:xfrm>
              <a:off x="4472071" y="1648472"/>
              <a:ext cx="1032655" cy="261610"/>
            </a:xfrm>
            <a:prstGeom prst="rect">
              <a:avLst/>
            </a:prstGeom>
          </p:spPr>
          <p:txBody>
            <a:bodyPr wrap="none">
              <a:spAutoFit/>
            </a:bodyPr>
            <a:lstStyle/>
            <a:p>
              <a:r>
                <a:rPr lang="en-US" altLang="zh-CN" sz="1100" dirty="0">
                  <a:latin typeface="Times New Roman" panose="02020603050405020304" charset="0"/>
                  <a:ea typeface="宋体" panose="02010600030101010101" pitchFamily="2" charset="-122"/>
                  <a:cs typeface="Times New Roman" panose="02020603050405020304" charset="0"/>
                  <a:sym typeface="+mn-ea"/>
                </a:rPr>
                <a:t>T2FLAIR</a:t>
              </a:r>
              <a:r>
                <a:rPr lang="zh-CN" altLang="en-US" sz="11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1100" dirty="0"/>
            </a:p>
          </p:txBody>
        </p:sp>
        <p:pic>
          <p:nvPicPr>
            <p:cNvPr id="31" name="图片 30">
              <a:extLst>
                <a:ext uri="{FF2B5EF4-FFF2-40B4-BE49-F238E27FC236}">
                  <a16:creationId xmlns:a16="http://schemas.microsoft.com/office/drawing/2014/main" id="{506E52A7-7E73-4E15-97A6-BB2313586CC8}"/>
                </a:ext>
              </a:extLst>
            </p:cNvPr>
            <p:cNvPicPr>
              <a:picLocks noChangeAspect="1"/>
            </p:cNvPicPr>
            <p:nvPr/>
          </p:nvPicPr>
          <p:blipFill>
            <a:blip r:embed="rId6">
              <a:extLst>
                <a:ext uri="{28A0092B-C50C-407E-A947-70E740481C1C}">
                  <a14:useLocalDpi xmlns:a14="http://schemas.microsoft.com/office/drawing/2010/main" val="0"/>
                </a:ext>
              </a:extLst>
            </a:blip>
            <a:srcRect l="15089" t="6192" r="10964" b="7757"/>
            <a:stretch/>
          </p:blipFill>
          <p:spPr>
            <a:xfrm>
              <a:off x="6008405" y="1917970"/>
              <a:ext cx="1225477" cy="1372239"/>
            </a:xfrm>
            <a:prstGeom prst="rect">
              <a:avLst/>
            </a:prstGeom>
          </p:spPr>
        </p:pic>
        <p:sp>
          <p:nvSpPr>
            <p:cNvPr id="32" name="矩形 31">
              <a:extLst>
                <a:ext uri="{FF2B5EF4-FFF2-40B4-BE49-F238E27FC236}">
                  <a16:creationId xmlns:a16="http://schemas.microsoft.com/office/drawing/2014/main" id="{DFFF5EB5-E386-4C71-8C0B-14AE34DD4D1B}"/>
                </a:ext>
              </a:extLst>
            </p:cNvPr>
            <p:cNvSpPr/>
            <p:nvPr/>
          </p:nvSpPr>
          <p:spPr>
            <a:xfrm>
              <a:off x="6213847" y="1657519"/>
              <a:ext cx="798617" cy="261610"/>
            </a:xfrm>
            <a:prstGeom prst="rect">
              <a:avLst/>
            </a:prstGeom>
          </p:spPr>
          <p:txBody>
            <a:bodyPr wrap="none">
              <a:spAutoFit/>
            </a:bodyPr>
            <a:lstStyle/>
            <a:p>
              <a:r>
                <a:rPr lang="en-US" altLang="zh-CN" sz="1100" dirty="0">
                  <a:latin typeface="Times New Roman" panose="02020603050405020304" charset="0"/>
                  <a:ea typeface="宋体" panose="02010600030101010101" pitchFamily="2" charset="-122"/>
                  <a:cs typeface="Times New Roman" panose="02020603050405020304" charset="0"/>
                  <a:sym typeface="+mn-ea"/>
                </a:rPr>
                <a:t>T1C+</a:t>
              </a:r>
              <a:r>
                <a:rPr lang="zh-CN" altLang="en-US" sz="11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1100" dirty="0"/>
            </a:p>
          </p:txBody>
        </p:sp>
        <p:sp>
          <p:nvSpPr>
            <p:cNvPr id="34" name="文本框 33">
              <a:extLst>
                <a:ext uri="{FF2B5EF4-FFF2-40B4-BE49-F238E27FC236}">
                  <a16:creationId xmlns:a16="http://schemas.microsoft.com/office/drawing/2014/main" id="{0CC51CCE-2FA5-4DB9-AAF8-256146CAE7CB}"/>
                </a:ext>
              </a:extLst>
            </p:cNvPr>
            <p:cNvSpPr txBox="1"/>
            <p:nvPr/>
          </p:nvSpPr>
          <p:spPr>
            <a:xfrm>
              <a:off x="1503543" y="1629439"/>
              <a:ext cx="1336395" cy="261610"/>
            </a:xfrm>
            <a:prstGeom prst="rect">
              <a:avLst/>
            </a:prstGeom>
            <a:noFill/>
          </p:spPr>
          <p:txBody>
            <a:bodyPr wrap="square">
              <a:spAutoFit/>
            </a:bodyPr>
            <a:lstStyle/>
            <a:p>
              <a:r>
                <a:rPr lang="en-US" altLang="zh-CN" sz="1100" dirty="0">
                  <a:latin typeface="Times New Roman" panose="02020603050405020304" charset="0"/>
                  <a:ea typeface="宋体" panose="02010600030101010101" pitchFamily="2" charset="-122"/>
                  <a:cs typeface="Times New Roman" panose="02020603050405020304" charset="0"/>
                  <a:sym typeface="+mn-ea"/>
                </a:rPr>
                <a:t>T1</a:t>
              </a:r>
              <a:r>
                <a:rPr lang="zh-CN" altLang="en-US" sz="11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1100" dirty="0"/>
            </a:p>
          </p:txBody>
        </p:sp>
        <p:sp>
          <p:nvSpPr>
            <p:cNvPr id="35" name="矩形 34">
              <a:extLst>
                <a:ext uri="{FF2B5EF4-FFF2-40B4-BE49-F238E27FC236}">
                  <a16:creationId xmlns:a16="http://schemas.microsoft.com/office/drawing/2014/main" id="{8348D31A-167D-4A9D-BEFE-1CA0D282D384}"/>
                </a:ext>
              </a:extLst>
            </p:cNvPr>
            <p:cNvSpPr/>
            <p:nvPr/>
          </p:nvSpPr>
          <p:spPr>
            <a:xfrm>
              <a:off x="3122468" y="3330671"/>
              <a:ext cx="748923" cy="261610"/>
            </a:xfrm>
            <a:prstGeom prst="rect">
              <a:avLst/>
            </a:prstGeom>
          </p:spPr>
          <p:txBody>
            <a:bodyPr wrap="non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右侧肿瘤</a:t>
              </a:r>
              <a:endParaRPr lang="zh-CN" altLang="en-US" sz="1100" dirty="0"/>
            </a:p>
          </p:txBody>
        </p:sp>
        <p:sp>
          <p:nvSpPr>
            <p:cNvPr id="36" name="矩形 35">
              <a:extLst>
                <a:ext uri="{FF2B5EF4-FFF2-40B4-BE49-F238E27FC236}">
                  <a16:creationId xmlns:a16="http://schemas.microsoft.com/office/drawing/2014/main" id="{A45796B8-FFD4-4D68-8385-25BAEC68C010}"/>
                </a:ext>
              </a:extLst>
            </p:cNvPr>
            <p:cNvSpPr/>
            <p:nvPr/>
          </p:nvSpPr>
          <p:spPr>
            <a:xfrm>
              <a:off x="4569444" y="3330671"/>
              <a:ext cx="748923" cy="261610"/>
            </a:xfrm>
            <a:prstGeom prst="rect">
              <a:avLst/>
            </a:prstGeom>
          </p:spPr>
          <p:txBody>
            <a:bodyPr wrap="non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左侧肿瘤</a:t>
              </a:r>
              <a:endParaRPr lang="zh-CN" altLang="en-US" sz="1100" dirty="0"/>
            </a:p>
          </p:txBody>
        </p:sp>
        <p:sp>
          <p:nvSpPr>
            <p:cNvPr id="37" name="矩形 36">
              <a:extLst>
                <a:ext uri="{FF2B5EF4-FFF2-40B4-BE49-F238E27FC236}">
                  <a16:creationId xmlns:a16="http://schemas.microsoft.com/office/drawing/2014/main" id="{A9D12AF2-7F15-46E1-B174-C124777B438D}"/>
                </a:ext>
              </a:extLst>
            </p:cNvPr>
            <p:cNvSpPr/>
            <p:nvPr/>
          </p:nvSpPr>
          <p:spPr>
            <a:xfrm>
              <a:off x="6161799" y="3330671"/>
              <a:ext cx="748923" cy="261610"/>
            </a:xfrm>
            <a:prstGeom prst="rect">
              <a:avLst/>
            </a:prstGeom>
          </p:spPr>
          <p:txBody>
            <a:bodyPr wrap="non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左侧肿瘤</a:t>
              </a:r>
              <a:endParaRPr lang="zh-CN" altLang="en-US" sz="1100" dirty="0"/>
            </a:p>
          </p:txBody>
        </p:sp>
        <p:sp>
          <p:nvSpPr>
            <p:cNvPr id="38" name="矩形 37">
              <a:extLst>
                <a:ext uri="{FF2B5EF4-FFF2-40B4-BE49-F238E27FC236}">
                  <a16:creationId xmlns:a16="http://schemas.microsoft.com/office/drawing/2014/main" id="{3373BF40-EBD2-4867-ACDA-BD1A7D9D9D27}"/>
                </a:ext>
              </a:extLst>
            </p:cNvPr>
            <p:cNvSpPr/>
            <p:nvPr/>
          </p:nvSpPr>
          <p:spPr>
            <a:xfrm>
              <a:off x="3566243" y="2463821"/>
              <a:ext cx="360227" cy="37299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solidFill>
                  <a:srgbClr val="C00000"/>
                </a:solidFill>
              </a:endParaRPr>
            </a:p>
          </p:txBody>
        </p:sp>
        <p:sp>
          <p:nvSpPr>
            <p:cNvPr id="39" name="矩形 38">
              <a:extLst>
                <a:ext uri="{FF2B5EF4-FFF2-40B4-BE49-F238E27FC236}">
                  <a16:creationId xmlns:a16="http://schemas.microsoft.com/office/drawing/2014/main" id="{25D57343-DCFE-4096-9138-8A20F0C42FF3}"/>
                </a:ext>
              </a:extLst>
            </p:cNvPr>
            <p:cNvSpPr/>
            <p:nvPr/>
          </p:nvSpPr>
          <p:spPr>
            <a:xfrm>
              <a:off x="4704982" y="2140697"/>
              <a:ext cx="368668" cy="578239"/>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solidFill>
                  <a:srgbClr val="C00000"/>
                </a:solidFill>
              </a:endParaRPr>
            </a:p>
          </p:txBody>
        </p:sp>
        <p:sp>
          <p:nvSpPr>
            <p:cNvPr id="40" name="矩形 39">
              <a:extLst>
                <a:ext uri="{FF2B5EF4-FFF2-40B4-BE49-F238E27FC236}">
                  <a16:creationId xmlns:a16="http://schemas.microsoft.com/office/drawing/2014/main" id="{8BF308B9-0309-43DC-BE08-F57001A65683}"/>
                </a:ext>
              </a:extLst>
            </p:cNvPr>
            <p:cNvSpPr/>
            <p:nvPr/>
          </p:nvSpPr>
          <p:spPr>
            <a:xfrm>
              <a:off x="6151186" y="2084500"/>
              <a:ext cx="360227" cy="37299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solidFill>
                  <a:srgbClr val="C00000"/>
                </a:solidFill>
              </a:endParaRPr>
            </a:p>
          </p:txBody>
        </p:sp>
      </p:grpSp>
    </p:spTree>
    <p:extLst>
      <p:ext uri="{BB962C8B-B14F-4D97-AF65-F5344CB8AC3E}">
        <p14:creationId xmlns:p14="http://schemas.microsoft.com/office/powerpoint/2010/main" val="521371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D8114-A63E-9E67-9712-AD7B551B88CF}"/>
            </a:ext>
          </a:extLst>
        </p:cNvPr>
        <p:cNvGrpSpPr/>
        <p:nvPr/>
      </p:nvGrpSpPr>
      <p:grpSpPr>
        <a:xfrm>
          <a:off x="0" y="0"/>
          <a:ext cx="0" cy="0"/>
          <a:chOff x="0" y="0"/>
          <a:chExt cx="0" cy="0"/>
        </a:xfrm>
      </p:grpSpPr>
      <p:sp>
        <p:nvSpPr>
          <p:cNvPr id="4" name="Google Shape;13750;p207">
            <a:extLst>
              <a:ext uri="{FF2B5EF4-FFF2-40B4-BE49-F238E27FC236}">
                <a16:creationId xmlns:a16="http://schemas.microsoft.com/office/drawing/2014/main" id="{17828EDF-7029-F234-0287-BFBD0DBC983B}"/>
              </a:ext>
            </a:extLst>
          </p:cNvPr>
          <p:cNvSpPr/>
          <p:nvPr/>
        </p:nvSpPr>
        <p:spPr>
          <a:xfrm>
            <a:off x="1605629" y="1006588"/>
            <a:ext cx="555910" cy="1473208"/>
          </a:xfrm>
          <a:prstGeom prst="cube">
            <a:avLst>
              <a:gd name="adj" fmla="val 87260"/>
            </a:avLst>
          </a:prstGeom>
          <a:solidFill>
            <a:srgbClr val="E0F3FD"/>
          </a:solid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本框 6">
            <a:extLst>
              <a:ext uri="{FF2B5EF4-FFF2-40B4-BE49-F238E27FC236}">
                <a16:creationId xmlns:a16="http://schemas.microsoft.com/office/drawing/2014/main" id="{3FB6788E-C93E-C954-2F77-F5FBC1C41056}"/>
              </a:ext>
            </a:extLst>
          </p:cNvPr>
          <p:cNvSpPr txBox="1"/>
          <p:nvPr/>
        </p:nvSpPr>
        <p:spPr>
          <a:xfrm>
            <a:off x="1974151" y="2279977"/>
            <a:ext cx="543739"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GAP</a:t>
            </a:r>
          </a:p>
        </p:txBody>
      </p:sp>
      <p:sp>
        <p:nvSpPr>
          <p:cNvPr id="8" name="文本框 7">
            <a:extLst>
              <a:ext uri="{FF2B5EF4-FFF2-40B4-BE49-F238E27FC236}">
                <a16:creationId xmlns:a16="http://schemas.microsoft.com/office/drawing/2014/main" id="{A38D3E39-11F4-F9C8-9C73-F8186EA72CED}"/>
              </a:ext>
            </a:extLst>
          </p:cNvPr>
          <p:cNvSpPr txBox="1"/>
          <p:nvPr/>
        </p:nvSpPr>
        <p:spPr>
          <a:xfrm>
            <a:off x="1902661" y="2895529"/>
            <a:ext cx="720121" cy="307777"/>
          </a:xfrm>
          <a:prstGeom prst="rect">
            <a:avLst/>
          </a:prstGeom>
          <a:noFill/>
        </p:spPr>
        <p:txBody>
          <a:bodyPr wrap="square" rtlCol="0">
            <a:spAutoFit/>
          </a:bodyPr>
          <a:lstStyle/>
          <a:p>
            <a:r>
              <a:rPr kumimoji="1" lang="en-US" altLang="zh-CN" sz="1400" dirty="0">
                <a:latin typeface="Times New Roman" panose="02020603050405020304" pitchFamily="18" charset="0"/>
                <a:cs typeface="Times New Roman" panose="02020603050405020304" pitchFamily="18" charset="0"/>
              </a:rPr>
              <a:t>Conv</a:t>
            </a:r>
            <a:endParaRPr kumimoji="1" lang="en-US" altLang="zh-CN" sz="1400" dirty="0">
              <a:ea typeface="Cambria Math" panose="02040503050406030204" pitchFamily="18" charset="0"/>
              <a:cs typeface="Times New Roman" panose="02020603050405020304" pitchFamily="18" charset="0"/>
            </a:endParaRPr>
          </a:p>
        </p:txBody>
      </p:sp>
      <p:sp>
        <p:nvSpPr>
          <p:cNvPr id="9" name="椭圆 8">
            <a:extLst>
              <a:ext uri="{FF2B5EF4-FFF2-40B4-BE49-F238E27FC236}">
                <a16:creationId xmlns:a16="http://schemas.microsoft.com/office/drawing/2014/main" id="{7C480E4D-E8EF-7AE6-FC7D-0512EFEFA024}"/>
              </a:ext>
            </a:extLst>
          </p:cNvPr>
          <p:cNvSpPr/>
          <p:nvPr/>
        </p:nvSpPr>
        <p:spPr>
          <a:xfrm>
            <a:off x="2538905" y="2690993"/>
            <a:ext cx="378550" cy="37848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cxnSp>
        <p:nvCxnSpPr>
          <p:cNvPr id="11" name="直线箭头连接符 10">
            <a:extLst>
              <a:ext uri="{FF2B5EF4-FFF2-40B4-BE49-F238E27FC236}">
                <a16:creationId xmlns:a16="http://schemas.microsoft.com/office/drawing/2014/main" id="{1F236CEA-ACC0-A061-9743-74459AAD5E49}"/>
              </a:ext>
            </a:extLst>
          </p:cNvPr>
          <p:cNvCxnSpPr>
            <a:cxnSpLocks/>
            <a:stCxn id="9" idx="6"/>
          </p:cNvCxnSpPr>
          <p:nvPr/>
        </p:nvCxnSpPr>
        <p:spPr>
          <a:xfrm flipV="1">
            <a:off x="2917455" y="2859326"/>
            <a:ext cx="615792" cy="209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B44EA45A-337F-FF95-E11B-B458C13B7647}"/>
              </a:ext>
            </a:extLst>
          </p:cNvPr>
          <p:cNvCxnSpPr>
            <a:cxnSpLocks/>
          </p:cNvCxnSpPr>
          <p:nvPr/>
        </p:nvCxnSpPr>
        <p:spPr>
          <a:xfrm rot="5400000" flipV="1">
            <a:off x="2758908" y="896308"/>
            <a:ext cx="8723" cy="14118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a:extLst>
              <a:ext uri="{FF2B5EF4-FFF2-40B4-BE49-F238E27FC236}">
                <a16:creationId xmlns:a16="http://schemas.microsoft.com/office/drawing/2014/main" id="{EE2998FD-458E-81C5-53BE-EA3BB6E252E9}"/>
              </a:ext>
            </a:extLst>
          </p:cNvPr>
          <p:cNvCxnSpPr>
            <a:cxnSpLocks/>
            <a:endCxn id="9" idx="2"/>
          </p:cNvCxnSpPr>
          <p:nvPr/>
        </p:nvCxnSpPr>
        <p:spPr>
          <a:xfrm rot="16200000" flipH="1">
            <a:off x="1840083" y="2181412"/>
            <a:ext cx="832891" cy="564754"/>
          </a:xfrm>
          <a:prstGeom prst="bentConnector2">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28" name="图片 27">
            <a:extLst>
              <a:ext uri="{FF2B5EF4-FFF2-40B4-BE49-F238E27FC236}">
                <a16:creationId xmlns:a16="http://schemas.microsoft.com/office/drawing/2014/main" id="{82A9AFC1-CC2F-4572-EE9E-C52503E64B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574709">
            <a:off x="2654759" y="2758010"/>
            <a:ext cx="179413" cy="265518"/>
          </a:xfrm>
          <a:prstGeom prst="rect">
            <a:avLst/>
          </a:prstGeom>
        </p:spPr>
      </p:pic>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8159E5CE-2D88-BDB5-A901-F32BAF20297C}"/>
                  </a:ext>
                </a:extLst>
              </p:cNvPr>
              <p:cNvSpPr txBox="1"/>
              <p:nvPr/>
            </p:nvSpPr>
            <p:spPr>
              <a:xfrm>
                <a:off x="1612153" y="1570196"/>
                <a:ext cx="6283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𝑜𝑢𝑡</m:t>
                          </m:r>
                        </m:sub>
                      </m:sSub>
                    </m:oMath>
                  </m:oMathPara>
                </a14:m>
                <a:endParaRPr kumimoji="1" lang="zh-CN" altLang="en-US" dirty="0"/>
              </a:p>
            </p:txBody>
          </p:sp>
        </mc:Choice>
        <mc:Fallback xmlns="">
          <p:sp>
            <p:nvSpPr>
              <p:cNvPr id="29" name="文本框 28">
                <a:extLst>
                  <a:ext uri="{FF2B5EF4-FFF2-40B4-BE49-F238E27FC236}">
                    <a16:creationId xmlns:a16="http://schemas.microsoft.com/office/drawing/2014/main" id="{8159E5CE-2D88-BDB5-A901-F32BAF20297C}"/>
                  </a:ext>
                </a:extLst>
              </p:cNvPr>
              <p:cNvSpPr txBox="1">
                <a:spLocks noRot="1" noChangeAspect="1" noMove="1" noResize="1" noEditPoints="1" noAdjustHandles="1" noChangeArrowheads="1" noChangeShapeType="1" noTextEdit="1"/>
              </p:cNvSpPr>
              <p:nvPr/>
            </p:nvSpPr>
            <p:spPr>
              <a:xfrm>
                <a:off x="1612153" y="1570196"/>
                <a:ext cx="628314"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FC1D04F-55C7-5467-ACA3-7E6B9EC9865C}"/>
                  </a:ext>
                </a:extLst>
              </p:cNvPr>
              <p:cNvSpPr txBox="1"/>
              <p:nvPr/>
            </p:nvSpPr>
            <p:spPr>
              <a:xfrm>
                <a:off x="3383692" y="1346003"/>
                <a:ext cx="662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m:t>
                      </m:r>
                    </m:oMath>
                  </m:oMathPara>
                </a14:m>
                <a:endParaRPr kumimoji="1" lang="zh-CN" altLang="en-US" sz="2800" dirty="0"/>
              </a:p>
            </p:txBody>
          </p:sp>
        </mc:Choice>
        <mc:Fallback xmlns="">
          <p:sp>
            <p:nvSpPr>
              <p:cNvPr id="30" name="文本框 29">
                <a:extLst>
                  <a:ext uri="{FF2B5EF4-FFF2-40B4-BE49-F238E27FC236}">
                    <a16:creationId xmlns:a16="http://schemas.microsoft.com/office/drawing/2014/main" id="{DFC1D04F-55C7-5467-ACA3-7E6B9EC9865C}"/>
                  </a:ext>
                </a:extLst>
              </p:cNvPr>
              <p:cNvSpPr txBox="1">
                <a:spLocks noRot="1" noChangeAspect="1" noMove="1" noResize="1" noEditPoints="1" noAdjustHandles="1" noChangeArrowheads="1" noChangeShapeType="1" noTextEdit="1"/>
              </p:cNvSpPr>
              <p:nvPr/>
            </p:nvSpPr>
            <p:spPr>
              <a:xfrm>
                <a:off x="3383692" y="1346003"/>
                <a:ext cx="662940" cy="430887"/>
              </a:xfrm>
              <a:prstGeom prst="rect">
                <a:avLst/>
              </a:prstGeom>
              <a:blipFill>
                <a:blip r:embed="rId4"/>
                <a:stretch>
                  <a:fillRect t="-2941" b="-264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58D61D20-00DB-4FE6-C65D-4B93D9972016}"/>
                  </a:ext>
                </a:extLst>
              </p:cNvPr>
              <p:cNvSpPr txBox="1"/>
              <p:nvPr/>
            </p:nvSpPr>
            <p:spPr>
              <a:xfrm>
                <a:off x="3553699" y="2611527"/>
                <a:ext cx="285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𝜐</m:t>
                      </m:r>
                    </m:oMath>
                  </m:oMathPara>
                </a14:m>
                <a:endParaRPr kumimoji="1" lang="zh-CN" altLang="en-US" sz="3600" dirty="0"/>
              </a:p>
            </p:txBody>
          </p:sp>
        </mc:Choice>
        <mc:Fallback xmlns="">
          <p:sp>
            <p:nvSpPr>
              <p:cNvPr id="31" name="文本框 30">
                <a:extLst>
                  <a:ext uri="{FF2B5EF4-FFF2-40B4-BE49-F238E27FC236}">
                    <a16:creationId xmlns:a16="http://schemas.microsoft.com/office/drawing/2014/main" id="{58D61D20-00DB-4FE6-C65D-4B93D9972016}"/>
                  </a:ext>
                </a:extLst>
              </p:cNvPr>
              <p:cNvSpPr txBox="1">
                <a:spLocks noRot="1" noChangeAspect="1" noMove="1" noResize="1" noEditPoints="1" noAdjustHandles="1" noChangeArrowheads="1" noChangeShapeType="1" noTextEdit="1"/>
              </p:cNvSpPr>
              <p:nvPr/>
            </p:nvSpPr>
            <p:spPr>
              <a:xfrm>
                <a:off x="3553699" y="2611527"/>
                <a:ext cx="285078" cy="430887"/>
              </a:xfrm>
              <a:prstGeom prst="rect">
                <a:avLst/>
              </a:prstGeom>
              <a:blipFill>
                <a:blip r:embed="rId5"/>
                <a:stretch>
                  <a:fillRect l="-12500" r="-8333"/>
                </a:stretch>
              </a:blipFill>
            </p:spPr>
            <p:txBody>
              <a:bodyPr/>
              <a:lstStyle/>
              <a:p>
                <a:r>
                  <a:rPr lang="zh-CN" altLang="en-US">
                    <a:noFill/>
                  </a:rPr>
                  <a:t> </a:t>
                </a:r>
              </a:p>
            </p:txBody>
          </p:sp>
        </mc:Fallback>
      </mc:AlternateContent>
      <p:cxnSp>
        <p:nvCxnSpPr>
          <p:cNvPr id="33" name="直线箭头连接符 32">
            <a:extLst>
              <a:ext uri="{FF2B5EF4-FFF2-40B4-BE49-F238E27FC236}">
                <a16:creationId xmlns:a16="http://schemas.microsoft.com/office/drawing/2014/main" id="{57C10221-7727-B40B-3D01-5DB83A8483FE}"/>
              </a:ext>
            </a:extLst>
          </p:cNvPr>
          <p:cNvCxnSpPr>
            <a:cxnSpLocks/>
            <a:stCxn id="31" idx="0"/>
          </p:cNvCxnSpPr>
          <p:nvPr/>
        </p:nvCxnSpPr>
        <p:spPr>
          <a:xfrm flipV="1">
            <a:off x="3696238" y="1781887"/>
            <a:ext cx="0" cy="8296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13750;p207">
            <a:extLst>
              <a:ext uri="{FF2B5EF4-FFF2-40B4-BE49-F238E27FC236}">
                <a16:creationId xmlns:a16="http://schemas.microsoft.com/office/drawing/2014/main" id="{E662DCEF-D3F1-00B7-9B8B-82B511AA5E7C}"/>
              </a:ext>
            </a:extLst>
          </p:cNvPr>
          <p:cNvSpPr/>
          <p:nvPr/>
        </p:nvSpPr>
        <p:spPr>
          <a:xfrm>
            <a:off x="4447990" y="869997"/>
            <a:ext cx="555910" cy="1473208"/>
          </a:xfrm>
          <a:prstGeom prst="cube">
            <a:avLst>
              <a:gd name="adj" fmla="val 87260"/>
            </a:avLst>
          </a:prstGeom>
          <a:solidFill>
            <a:schemeClr val="accent4">
              <a:lumMod val="20000"/>
              <a:lumOff val="80000"/>
            </a:schemeClr>
          </a:solidFill>
          <a:ln w="9525" cap="flat" cmpd="sng">
            <a:solidFill>
              <a:schemeClr val="accent4">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直线箭头连接符 37">
            <a:extLst>
              <a:ext uri="{FF2B5EF4-FFF2-40B4-BE49-F238E27FC236}">
                <a16:creationId xmlns:a16="http://schemas.microsoft.com/office/drawing/2014/main" id="{3E9666B8-8B3C-5364-A44D-56B464978D14}"/>
              </a:ext>
            </a:extLst>
          </p:cNvPr>
          <p:cNvCxnSpPr>
            <a:cxnSpLocks/>
          </p:cNvCxnSpPr>
          <p:nvPr/>
        </p:nvCxnSpPr>
        <p:spPr>
          <a:xfrm flipV="1">
            <a:off x="3959133" y="1597877"/>
            <a:ext cx="488857" cy="87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5779FA6-E30D-AB1B-AF6F-7BA9908F078D}"/>
                  </a:ext>
                </a:extLst>
              </p:cNvPr>
              <p:cNvSpPr txBox="1"/>
              <p:nvPr/>
            </p:nvSpPr>
            <p:spPr>
              <a:xfrm>
                <a:off x="5619691" y="1384412"/>
                <a:ext cx="662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m:t>
                      </m:r>
                    </m:oMath>
                  </m:oMathPara>
                </a14:m>
                <a:endParaRPr kumimoji="1" lang="zh-CN" altLang="en-US" sz="2800" dirty="0"/>
              </a:p>
            </p:txBody>
          </p:sp>
        </mc:Choice>
        <mc:Fallback xmlns="">
          <p:sp>
            <p:nvSpPr>
              <p:cNvPr id="40" name="文本框 39">
                <a:extLst>
                  <a:ext uri="{FF2B5EF4-FFF2-40B4-BE49-F238E27FC236}">
                    <a16:creationId xmlns:a16="http://schemas.microsoft.com/office/drawing/2014/main" id="{25779FA6-E30D-AB1B-AF6F-7BA9908F078D}"/>
                  </a:ext>
                </a:extLst>
              </p:cNvPr>
              <p:cNvSpPr txBox="1">
                <a:spLocks noRot="1" noChangeAspect="1" noMove="1" noResize="1" noEditPoints="1" noAdjustHandles="1" noChangeArrowheads="1" noChangeShapeType="1" noTextEdit="1"/>
              </p:cNvSpPr>
              <p:nvPr/>
            </p:nvSpPr>
            <p:spPr>
              <a:xfrm>
                <a:off x="5619691" y="1384412"/>
                <a:ext cx="662940" cy="430887"/>
              </a:xfrm>
              <a:prstGeom prst="rect">
                <a:avLst/>
              </a:prstGeom>
              <a:blipFill>
                <a:blip r:embed="rId6"/>
                <a:stretch>
                  <a:fillRect b="-22222"/>
                </a:stretch>
              </a:blipFill>
            </p:spPr>
            <p:txBody>
              <a:bodyPr/>
              <a:lstStyle/>
              <a:p>
                <a:r>
                  <a:rPr lang="zh-CN" altLang="en-US">
                    <a:noFill/>
                  </a:rPr>
                  <a:t> </a:t>
                </a:r>
              </a:p>
            </p:txBody>
          </p:sp>
        </mc:Fallback>
      </mc:AlternateContent>
      <p:cxnSp>
        <p:nvCxnSpPr>
          <p:cNvPr id="41" name="直线箭头连接符 40">
            <a:extLst>
              <a:ext uri="{FF2B5EF4-FFF2-40B4-BE49-F238E27FC236}">
                <a16:creationId xmlns:a16="http://schemas.microsoft.com/office/drawing/2014/main" id="{FB77564A-6E5C-909A-0FE5-E0B9ACEBA7D4}"/>
              </a:ext>
            </a:extLst>
          </p:cNvPr>
          <p:cNvCxnSpPr>
            <a:cxnSpLocks/>
          </p:cNvCxnSpPr>
          <p:nvPr/>
        </p:nvCxnSpPr>
        <p:spPr>
          <a:xfrm>
            <a:off x="4782245" y="1602239"/>
            <a:ext cx="973406" cy="43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Google Shape;13750;p207">
            <a:extLst>
              <a:ext uri="{FF2B5EF4-FFF2-40B4-BE49-F238E27FC236}">
                <a16:creationId xmlns:a16="http://schemas.microsoft.com/office/drawing/2014/main" id="{7ECB9C29-5431-93E4-99D5-36B480EF14A5}"/>
              </a:ext>
            </a:extLst>
          </p:cNvPr>
          <p:cNvSpPr/>
          <p:nvPr/>
        </p:nvSpPr>
        <p:spPr>
          <a:xfrm>
            <a:off x="6590750" y="869997"/>
            <a:ext cx="555910" cy="1473208"/>
          </a:xfrm>
          <a:prstGeom prst="cube">
            <a:avLst>
              <a:gd name="adj" fmla="val 87260"/>
            </a:avLst>
          </a:prstGeom>
          <a:solidFill>
            <a:schemeClr val="accent6">
              <a:lumMod val="20000"/>
              <a:lumOff val="80000"/>
            </a:schemeClr>
          </a:solid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 name="直线箭头连接符 44">
            <a:extLst>
              <a:ext uri="{FF2B5EF4-FFF2-40B4-BE49-F238E27FC236}">
                <a16:creationId xmlns:a16="http://schemas.microsoft.com/office/drawing/2014/main" id="{9E7EA41A-81F2-2860-E82F-F132D8F4BE20}"/>
              </a:ext>
            </a:extLst>
          </p:cNvPr>
          <p:cNvCxnSpPr>
            <a:cxnSpLocks/>
          </p:cNvCxnSpPr>
          <p:nvPr/>
        </p:nvCxnSpPr>
        <p:spPr>
          <a:xfrm>
            <a:off x="6104047" y="1613031"/>
            <a:ext cx="48670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27704D13-4789-8A15-95BE-7212A6FDB898}"/>
                  </a:ext>
                </a:extLst>
              </p:cNvPr>
              <p:cNvSpPr txBox="1"/>
              <p:nvPr/>
            </p:nvSpPr>
            <p:spPr>
              <a:xfrm>
                <a:off x="6475792" y="2321661"/>
                <a:ext cx="712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panose="02040503050406030204" pitchFamily="18" charset="0"/>
                            </a:rPr>
                          </m:ctrlPr>
                        </m:sSup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𝐹</m:t>
                              </m:r>
                            </m:e>
                            <m:sub>
                              <m:r>
                                <m:rPr>
                                  <m:sty m:val="p"/>
                                </m:rPr>
                                <a:rPr kumimoji="1" lang="en-US" altLang="zh-CN" i="1">
                                  <a:latin typeface="Cambria Math" panose="02040503050406030204" pitchFamily="18" charset="0"/>
                                </a:rPr>
                                <m:t>out</m:t>
                              </m:r>
                            </m:sub>
                          </m:sSub>
                        </m:e>
                        <m:sup>
                          <m:r>
                            <a:rPr kumimoji="1" lang="en-US" altLang="zh-CN" b="0" i="1" smtClean="0">
                              <a:latin typeface="Cambria Math" panose="02040503050406030204" pitchFamily="18" charset="0"/>
                            </a:rPr>
                            <m:t>′</m:t>
                          </m:r>
                        </m:sup>
                      </m:sSup>
                    </m:oMath>
                  </m:oMathPara>
                </a14:m>
                <a:endParaRPr kumimoji="1" lang="zh-CN" altLang="en-US" dirty="0"/>
              </a:p>
            </p:txBody>
          </p:sp>
        </mc:Choice>
        <mc:Fallback xmlns="">
          <p:sp>
            <p:nvSpPr>
              <p:cNvPr id="50" name="文本框 49">
                <a:extLst>
                  <a:ext uri="{FF2B5EF4-FFF2-40B4-BE49-F238E27FC236}">
                    <a16:creationId xmlns:a16="http://schemas.microsoft.com/office/drawing/2014/main" id="{27704D13-4789-8A15-95BE-7212A6FDB898}"/>
                  </a:ext>
                </a:extLst>
              </p:cNvPr>
              <p:cNvSpPr txBox="1">
                <a:spLocks noRot="1" noChangeAspect="1" noMove="1" noResize="1" noEditPoints="1" noAdjustHandles="1" noChangeArrowheads="1" noChangeShapeType="1" noTextEdit="1"/>
              </p:cNvSpPr>
              <p:nvPr/>
            </p:nvSpPr>
            <p:spPr>
              <a:xfrm>
                <a:off x="6475792" y="2321661"/>
                <a:ext cx="712310" cy="369332"/>
              </a:xfrm>
              <a:prstGeom prst="rect">
                <a:avLst/>
              </a:prstGeom>
              <a:blipFill>
                <a:blip r:embed="rId7"/>
                <a:stretch>
                  <a:fillRect/>
                </a:stretch>
              </a:blipFill>
            </p:spPr>
            <p:txBody>
              <a:bodyPr/>
              <a:lstStyle/>
              <a:p>
                <a:r>
                  <a:rPr lang="zh-CN" altLang="en-US">
                    <a:noFill/>
                  </a:rPr>
                  <a:t> </a:t>
                </a:r>
              </a:p>
            </p:txBody>
          </p:sp>
        </mc:Fallback>
      </mc:AlternateContent>
      <p:sp>
        <p:nvSpPr>
          <p:cNvPr id="52" name="Google Shape;13750;p207">
            <a:extLst>
              <a:ext uri="{FF2B5EF4-FFF2-40B4-BE49-F238E27FC236}">
                <a16:creationId xmlns:a16="http://schemas.microsoft.com/office/drawing/2014/main" id="{2C43FA8C-FB3D-1536-98D0-580F127CED60}"/>
              </a:ext>
            </a:extLst>
          </p:cNvPr>
          <p:cNvSpPr/>
          <p:nvPr/>
        </p:nvSpPr>
        <p:spPr>
          <a:xfrm>
            <a:off x="1599281" y="3355191"/>
            <a:ext cx="555910" cy="1473208"/>
          </a:xfrm>
          <a:prstGeom prst="cube">
            <a:avLst>
              <a:gd name="adj" fmla="val 87260"/>
            </a:avLst>
          </a:prstGeom>
          <a:solidFill>
            <a:srgbClr val="E0F3FD"/>
          </a:solid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文本框 52">
            <a:extLst>
              <a:ext uri="{FF2B5EF4-FFF2-40B4-BE49-F238E27FC236}">
                <a16:creationId xmlns:a16="http://schemas.microsoft.com/office/drawing/2014/main" id="{2DCAD7E5-8B71-0388-C6AA-F5504F05857A}"/>
              </a:ext>
            </a:extLst>
          </p:cNvPr>
          <p:cNvSpPr txBox="1"/>
          <p:nvPr/>
        </p:nvSpPr>
        <p:spPr>
          <a:xfrm>
            <a:off x="1967803" y="4628580"/>
            <a:ext cx="543739"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GAP</a:t>
            </a:r>
          </a:p>
        </p:txBody>
      </p:sp>
      <p:sp>
        <p:nvSpPr>
          <p:cNvPr id="54" name="文本框 53">
            <a:extLst>
              <a:ext uri="{FF2B5EF4-FFF2-40B4-BE49-F238E27FC236}">
                <a16:creationId xmlns:a16="http://schemas.microsoft.com/office/drawing/2014/main" id="{1CF4E7DE-40D7-3890-16C9-99740C0054C8}"/>
              </a:ext>
            </a:extLst>
          </p:cNvPr>
          <p:cNvSpPr txBox="1"/>
          <p:nvPr/>
        </p:nvSpPr>
        <p:spPr>
          <a:xfrm>
            <a:off x="1896313" y="5244132"/>
            <a:ext cx="720121" cy="307777"/>
          </a:xfrm>
          <a:prstGeom prst="rect">
            <a:avLst/>
          </a:prstGeom>
          <a:noFill/>
        </p:spPr>
        <p:txBody>
          <a:bodyPr wrap="square" rtlCol="0">
            <a:spAutoFit/>
          </a:bodyPr>
          <a:lstStyle/>
          <a:p>
            <a:r>
              <a:rPr kumimoji="1" lang="en-US" altLang="zh-CN" sz="1400" dirty="0">
                <a:latin typeface="Times New Roman" panose="02020603050405020304" pitchFamily="18" charset="0"/>
                <a:cs typeface="Times New Roman" panose="02020603050405020304" pitchFamily="18" charset="0"/>
              </a:rPr>
              <a:t>Conv</a:t>
            </a:r>
            <a:endParaRPr kumimoji="1" lang="en-US" altLang="zh-CN" sz="1400" dirty="0">
              <a:ea typeface="Cambria Math" panose="02040503050406030204" pitchFamily="18" charset="0"/>
              <a:cs typeface="Times New Roman" panose="02020603050405020304" pitchFamily="18" charset="0"/>
            </a:endParaRPr>
          </a:p>
        </p:txBody>
      </p:sp>
      <p:sp>
        <p:nvSpPr>
          <p:cNvPr id="55" name="椭圆 54">
            <a:extLst>
              <a:ext uri="{FF2B5EF4-FFF2-40B4-BE49-F238E27FC236}">
                <a16:creationId xmlns:a16="http://schemas.microsoft.com/office/drawing/2014/main" id="{C0568CE3-6E67-2C2E-EF1B-ECCC9226CB2F}"/>
              </a:ext>
            </a:extLst>
          </p:cNvPr>
          <p:cNvSpPr/>
          <p:nvPr/>
        </p:nvSpPr>
        <p:spPr>
          <a:xfrm>
            <a:off x="2532557" y="5039596"/>
            <a:ext cx="378550" cy="37848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cxnSp>
        <p:nvCxnSpPr>
          <p:cNvPr id="56" name="直线箭头连接符 55">
            <a:extLst>
              <a:ext uri="{FF2B5EF4-FFF2-40B4-BE49-F238E27FC236}">
                <a16:creationId xmlns:a16="http://schemas.microsoft.com/office/drawing/2014/main" id="{0023E6CB-FD69-FD9F-B3F4-196BE511BA9F}"/>
              </a:ext>
            </a:extLst>
          </p:cNvPr>
          <p:cNvCxnSpPr>
            <a:cxnSpLocks/>
            <a:stCxn id="55" idx="6"/>
          </p:cNvCxnSpPr>
          <p:nvPr/>
        </p:nvCxnSpPr>
        <p:spPr>
          <a:xfrm flipV="1">
            <a:off x="2911107" y="5207929"/>
            <a:ext cx="615792" cy="209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线箭头连接符 56">
            <a:extLst>
              <a:ext uri="{FF2B5EF4-FFF2-40B4-BE49-F238E27FC236}">
                <a16:creationId xmlns:a16="http://schemas.microsoft.com/office/drawing/2014/main" id="{31C61B1B-6C95-DB48-3F0B-58E73A553A4F}"/>
              </a:ext>
            </a:extLst>
          </p:cNvPr>
          <p:cNvCxnSpPr>
            <a:cxnSpLocks/>
          </p:cNvCxnSpPr>
          <p:nvPr/>
        </p:nvCxnSpPr>
        <p:spPr>
          <a:xfrm rot="5400000" flipV="1">
            <a:off x="2752560" y="3244911"/>
            <a:ext cx="8723" cy="14118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肘形连接符 57">
            <a:extLst>
              <a:ext uri="{FF2B5EF4-FFF2-40B4-BE49-F238E27FC236}">
                <a16:creationId xmlns:a16="http://schemas.microsoft.com/office/drawing/2014/main" id="{EDB09F3B-EA7E-FC83-EE05-E32C7288B1A0}"/>
              </a:ext>
            </a:extLst>
          </p:cNvPr>
          <p:cNvCxnSpPr>
            <a:cxnSpLocks/>
            <a:endCxn id="55" idx="2"/>
          </p:cNvCxnSpPr>
          <p:nvPr/>
        </p:nvCxnSpPr>
        <p:spPr>
          <a:xfrm rot="16200000" flipH="1">
            <a:off x="1833735" y="4530015"/>
            <a:ext cx="832891" cy="564754"/>
          </a:xfrm>
          <a:prstGeom prst="bentConnector2">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59" name="图片 58">
            <a:extLst>
              <a:ext uri="{FF2B5EF4-FFF2-40B4-BE49-F238E27FC236}">
                <a16:creationId xmlns:a16="http://schemas.microsoft.com/office/drawing/2014/main" id="{7FE9D041-DB6D-ED5F-D8F1-8079161B04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574709">
            <a:off x="2648411" y="5106613"/>
            <a:ext cx="179413" cy="265518"/>
          </a:xfrm>
          <a:prstGeom prst="rect">
            <a:avLst/>
          </a:prstGeom>
        </p:spPr>
      </p:pic>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78C9381C-33D7-E0A3-0CD5-E835A3FB8FA6}"/>
                  </a:ext>
                </a:extLst>
              </p:cNvPr>
              <p:cNvSpPr txBox="1"/>
              <p:nvPr/>
            </p:nvSpPr>
            <p:spPr>
              <a:xfrm>
                <a:off x="1605805" y="3918799"/>
                <a:ext cx="6497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𝐹</m:t>
                          </m:r>
                        </m:e>
                        <m:sup>
                          <m:r>
                            <a:rPr lang="en-US" altLang="zh-CN" i="1">
                              <a:latin typeface="Cambria Math" panose="02040503050406030204" pitchFamily="18" charset="0"/>
                            </a:rPr>
                            <m:t>𝑐𝑛𝑡</m:t>
                          </m:r>
                        </m:sup>
                      </m:sSup>
                    </m:oMath>
                  </m:oMathPara>
                </a14:m>
                <a:endParaRPr kumimoji="1" lang="zh-CN" altLang="en-US" dirty="0"/>
              </a:p>
            </p:txBody>
          </p:sp>
        </mc:Choice>
        <mc:Fallback xmlns="">
          <p:sp>
            <p:nvSpPr>
              <p:cNvPr id="63" name="文本框 62">
                <a:extLst>
                  <a:ext uri="{FF2B5EF4-FFF2-40B4-BE49-F238E27FC236}">
                    <a16:creationId xmlns:a16="http://schemas.microsoft.com/office/drawing/2014/main" id="{78C9381C-33D7-E0A3-0CD5-E835A3FB8FA6}"/>
                  </a:ext>
                </a:extLst>
              </p:cNvPr>
              <p:cNvSpPr txBox="1">
                <a:spLocks noRot="1" noChangeAspect="1" noMove="1" noResize="1" noEditPoints="1" noAdjustHandles="1" noChangeArrowheads="1" noChangeShapeType="1" noTextEdit="1"/>
              </p:cNvSpPr>
              <p:nvPr/>
            </p:nvSpPr>
            <p:spPr>
              <a:xfrm>
                <a:off x="1605805" y="3918799"/>
                <a:ext cx="64979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74AEEF15-1D44-B87D-CDCB-123DB969AD5B}"/>
                  </a:ext>
                </a:extLst>
              </p:cNvPr>
              <p:cNvSpPr txBox="1"/>
              <p:nvPr/>
            </p:nvSpPr>
            <p:spPr>
              <a:xfrm>
                <a:off x="3377344" y="3694606"/>
                <a:ext cx="662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m:t>
                      </m:r>
                    </m:oMath>
                  </m:oMathPara>
                </a14:m>
                <a:endParaRPr kumimoji="1" lang="zh-CN" altLang="en-US" sz="2800" dirty="0"/>
              </a:p>
            </p:txBody>
          </p:sp>
        </mc:Choice>
        <mc:Fallback xmlns="">
          <p:sp>
            <p:nvSpPr>
              <p:cNvPr id="67" name="文本框 66">
                <a:extLst>
                  <a:ext uri="{FF2B5EF4-FFF2-40B4-BE49-F238E27FC236}">
                    <a16:creationId xmlns:a16="http://schemas.microsoft.com/office/drawing/2014/main" id="{74AEEF15-1D44-B87D-CDCB-123DB969AD5B}"/>
                  </a:ext>
                </a:extLst>
              </p:cNvPr>
              <p:cNvSpPr txBox="1">
                <a:spLocks noRot="1" noChangeAspect="1" noMove="1" noResize="1" noEditPoints="1" noAdjustHandles="1" noChangeArrowheads="1" noChangeShapeType="1" noTextEdit="1"/>
              </p:cNvSpPr>
              <p:nvPr/>
            </p:nvSpPr>
            <p:spPr>
              <a:xfrm>
                <a:off x="3377344" y="3694606"/>
                <a:ext cx="662940" cy="430887"/>
              </a:xfrm>
              <a:prstGeom prst="rect">
                <a:avLst/>
              </a:prstGeom>
              <a:blipFill>
                <a:blip r:embed="rId9"/>
                <a:stretch>
                  <a:fillRect b="-2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3748D66E-4D51-25CB-B480-58DB6EA7EE8D}"/>
                  </a:ext>
                </a:extLst>
              </p:cNvPr>
              <p:cNvSpPr txBox="1"/>
              <p:nvPr/>
            </p:nvSpPr>
            <p:spPr>
              <a:xfrm>
                <a:off x="3547351" y="4960130"/>
                <a:ext cx="285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𝜐</m:t>
                      </m:r>
                    </m:oMath>
                  </m:oMathPara>
                </a14:m>
                <a:endParaRPr kumimoji="1" lang="zh-CN" altLang="en-US" sz="3600" dirty="0"/>
              </a:p>
            </p:txBody>
          </p:sp>
        </mc:Choice>
        <mc:Fallback xmlns="">
          <p:sp>
            <p:nvSpPr>
              <p:cNvPr id="81" name="文本框 80">
                <a:extLst>
                  <a:ext uri="{FF2B5EF4-FFF2-40B4-BE49-F238E27FC236}">
                    <a16:creationId xmlns:a16="http://schemas.microsoft.com/office/drawing/2014/main" id="{3748D66E-4D51-25CB-B480-58DB6EA7EE8D}"/>
                  </a:ext>
                </a:extLst>
              </p:cNvPr>
              <p:cNvSpPr txBox="1">
                <a:spLocks noRot="1" noChangeAspect="1" noMove="1" noResize="1" noEditPoints="1" noAdjustHandles="1" noChangeArrowheads="1" noChangeShapeType="1" noTextEdit="1"/>
              </p:cNvSpPr>
              <p:nvPr/>
            </p:nvSpPr>
            <p:spPr>
              <a:xfrm>
                <a:off x="3547351" y="4960130"/>
                <a:ext cx="285078" cy="430887"/>
              </a:xfrm>
              <a:prstGeom prst="rect">
                <a:avLst/>
              </a:prstGeom>
              <a:blipFill>
                <a:blip r:embed="rId10"/>
                <a:stretch>
                  <a:fillRect l="-13043" r="-8696"/>
                </a:stretch>
              </a:blipFill>
            </p:spPr>
            <p:txBody>
              <a:bodyPr/>
              <a:lstStyle/>
              <a:p>
                <a:r>
                  <a:rPr lang="zh-CN" altLang="en-US">
                    <a:noFill/>
                  </a:rPr>
                  <a:t> </a:t>
                </a:r>
              </a:p>
            </p:txBody>
          </p:sp>
        </mc:Fallback>
      </mc:AlternateContent>
      <p:cxnSp>
        <p:nvCxnSpPr>
          <p:cNvPr id="96" name="直线箭头连接符 95">
            <a:extLst>
              <a:ext uri="{FF2B5EF4-FFF2-40B4-BE49-F238E27FC236}">
                <a16:creationId xmlns:a16="http://schemas.microsoft.com/office/drawing/2014/main" id="{0D1E6D89-DC26-E50B-7595-192EFB23225E}"/>
              </a:ext>
            </a:extLst>
          </p:cNvPr>
          <p:cNvCxnSpPr>
            <a:cxnSpLocks/>
            <a:stCxn id="81" idx="0"/>
          </p:cNvCxnSpPr>
          <p:nvPr/>
        </p:nvCxnSpPr>
        <p:spPr>
          <a:xfrm flipV="1">
            <a:off x="3689890" y="4130490"/>
            <a:ext cx="0" cy="8296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Google Shape;13750;p207">
            <a:extLst>
              <a:ext uri="{FF2B5EF4-FFF2-40B4-BE49-F238E27FC236}">
                <a16:creationId xmlns:a16="http://schemas.microsoft.com/office/drawing/2014/main" id="{2394E8CA-EC21-0D8C-87A3-4AA05530826B}"/>
              </a:ext>
            </a:extLst>
          </p:cNvPr>
          <p:cNvSpPr/>
          <p:nvPr/>
        </p:nvSpPr>
        <p:spPr>
          <a:xfrm>
            <a:off x="4441642" y="3218600"/>
            <a:ext cx="555910" cy="1473208"/>
          </a:xfrm>
          <a:prstGeom prst="cube">
            <a:avLst>
              <a:gd name="adj" fmla="val 87260"/>
            </a:avLst>
          </a:prstGeom>
          <a:solidFill>
            <a:schemeClr val="accent4">
              <a:lumMod val="20000"/>
              <a:lumOff val="80000"/>
            </a:schemeClr>
          </a:solidFill>
          <a:ln w="9525" cap="flat" cmpd="sng">
            <a:solidFill>
              <a:schemeClr val="accent4">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 name="直线箭头连接符 97">
            <a:extLst>
              <a:ext uri="{FF2B5EF4-FFF2-40B4-BE49-F238E27FC236}">
                <a16:creationId xmlns:a16="http://schemas.microsoft.com/office/drawing/2014/main" id="{EEC998B9-7D98-1AB5-042E-90B2B2D08FD6}"/>
              </a:ext>
            </a:extLst>
          </p:cNvPr>
          <p:cNvCxnSpPr>
            <a:cxnSpLocks/>
          </p:cNvCxnSpPr>
          <p:nvPr/>
        </p:nvCxnSpPr>
        <p:spPr>
          <a:xfrm flipV="1">
            <a:off x="3952785" y="3946480"/>
            <a:ext cx="488857" cy="87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2C47476B-52AD-8082-08AD-B763D308B72A}"/>
                  </a:ext>
                </a:extLst>
              </p:cNvPr>
              <p:cNvSpPr txBox="1"/>
              <p:nvPr/>
            </p:nvSpPr>
            <p:spPr>
              <a:xfrm>
                <a:off x="5613343" y="3733015"/>
                <a:ext cx="662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m:t>
                      </m:r>
                    </m:oMath>
                  </m:oMathPara>
                </a14:m>
                <a:endParaRPr kumimoji="1" lang="zh-CN" altLang="en-US" sz="2800" dirty="0"/>
              </a:p>
            </p:txBody>
          </p:sp>
        </mc:Choice>
        <mc:Fallback xmlns="">
          <p:sp>
            <p:nvSpPr>
              <p:cNvPr id="99" name="文本框 98">
                <a:extLst>
                  <a:ext uri="{FF2B5EF4-FFF2-40B4-BE49-F238E27FC236}">
                    <a16:creationId xmlns:a16="http://schemas.microsoft.com/office/drawing/2014/main" id="{2C47476B-52AD-8082-08AD-B763D308B72A}"/>
                  </a:ext>
                </a:extLst>
              </p:cNvPr>
              <p:cNvSpPr txBox="1">
                <a:spLocks noRot="1" noChangeAspect="1" noMove="1" noResize="1" noEditPoints="1" noAdjustHandles="1" noChangeArrowheads="1" noChangeShapeType="1" noTextEdit="1"/>
              </p:cNvSpPr>
              <p:nvPr/>
            </p:nvSpPr>
            <p:spPr>
              <a:xfrm>
                <a:off x="5613343" y="3733015"/>
                <a:ext cx="662940" cy="430887"/>
              </a:xfrm>
              <a:prstGeom prst="rect">
                <a:avLst/>
              </a:prstGeom>
              <a:blipFill>
                <a:blip r:embed="rId11"/>
                <a:stretch>
                  <a:fillRect b="-22857"/>
                </a:stretch>
              </a:blipFill>
            </p:spPr>
            <p:txBody>
              <a:bodyPr/>
              <a:lstStyle/>
              <a:p>
                <a:r>
                  <a:rPr lang="zh-CN" altLang="en-US">
                    <a:noFill/>
                  </a:rPr>
                  <a:t> </a:t>
                </a:r>
              </a:p>
            </p:txBody>
          </p:sp>
        </mc:Fallback>
      </mc:AlternateContent>
      <p:cxnSp>
        <p:nvCxnSpPr>
          <p:cNvPr id="100" name="直线箭头连接符 99">
            <a:extLst>
              <a:ext uri="{FF2B5EF4-FFF2-40B4-BE49-F238E27FC236}">
                <a16:creationId xmlns:a16="http://schemas.microsoft.com/office/drawing/2014/main" id="{C9E480CF-6E82-BD02-63D3-FE8DF1E572EF}"/>
              </a:ext>
            </a:extLst>
          </p:cNvPr>
          <p:cNvCxnSpPr>
            <a:cxnSpLocks/>
          </p:cNvCxnSpPr>
          <p:nvPr/>
        </p:nvCxnSpPr>
        <p:spPr>
          <a:xfrm>
            <a:off x="4775897" y="3950842"/>
            <a:ext cx="973406" cy="43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Google Shape;13750;p207">
            <a:extLst>
              <a:ext uri="{FF2B5EF4-FFF2-40B4-BE49-F238E27FC236}">
                <a16:creationId xmlns:a16="http://schemas.microsoft.com/office/drawing/2014/main" id="{11429121-6DC3-9A03-4122-8AD3A9C9695F}"/>
              </a:ext>
            </a:extLst>
          </p:cNvPr>
          <p:cNvSpPr/>
          <p:nvPr/>
        </p:nvSpPr>
        <p:spPr>
          <a:xfrm>
            <a:off x="6584402" y="3218600"/>
            <a:ext cx="555910" cy="1473208"/>
          </a:xfrm>
          <a:prstGeom prst="cube">
            <a:avLst>
              <a:gd name="adj" fmla="val 87260"/>
            </a:avLst>
          </a:prstGeom>
          <a:solidFill>
            <a:schemeClr val="accent6">
              <a:lumMod val="20000"/>
              <a:lumOff val="80000"/>
            </a:schemeClr>
          </a:solid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 name="直线箭头连接符 101">
            <a:extLst>
              <a:ext uri="{FF2B5EF4-FFF2-40B4-BE49-F238E27FC236}">
                <a16:creationId xmlns:a16="http://schemas.microsoft.com/office/drawing/2014/main" id="{18D7CFCD-59FB-2C4F-362A-D6DADB2FA0D7}"/>
              </a:ext>
            </a:extLst>
          </p:cNvPr>
          <p:cNvCxnSpPr>
            <a:cxnSpLocks/>
          </p:cNvCxnSpPr>
          <p:nvPr/>
        </p:nvCxnSpPr>
        <p:spPr>
          <a:xfrm>
            <a:off x="6097699" y="3961634"/>
            <a:ext cx="48670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4603C032-CC8A-FC2B-06F1-86D0E44BB3CB}"/>
                  </a:ext>
                </a:extLst>
              </p:cNvPr>
              <p:cNvSpPr txBox="1"/>
              <p:nvPr/>
            </p:nvSpPr>
            <p:spPr>
              <a:xfrm>
                <a:off x="6469444" y="4670264"/>
                <a:ext cx="718658" cy="396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panose="02040503050406030204" pitchFamily="18" charset="0"/>
                            </a:rPr>
                          </m:ctrlPr>
                        </m:sSupPr>
                        <m:e>
                          <m:sSup>
                            <m:sSupPr>
                              <m:ctrlPr>
                                <a:rPr lang="zh-CN" altLang="en-US" i="1">
                                  <a:latin typeface="Cambria Math" panose="02040503050406030204" pitchFamily="18" charset="0"/>
                                </a:rPr>
                              </m:ctrlPr>
                            </m:sSupPr>
                            <m:e>
                              <m:r>
                                <a:rPr lang="en-US" altLang="zh-CN" i="1">
                                  <a:latin typeface="Cambria Math" panose="02040503050406030204" pitchFamily="18" charset="0"/>
                                </a:rPr>
                                <m:t>𝐹</m:t>
                              </m:r>
                            </m:e>
                            <m:sup>
                              <m:r>
                                <a:rPr lang="en-US" altLang="zh-CN" i="1">
                                  <a:latin typeface="Cambria Math" panose="02040503050406030204" pitchFamily="18" charset="0"/>
                                </a:rPr>
                                <m:t>𝑐𝑛𝑡</m:t>
                              </m:r>
                            </m:sup>
                          </m:sSup>
                        </m:e>
                        <m:sup>
                          <m:r>
                            <a:rPr kumimoji="1" lang="en-US" altLang="zh-CN" b="0" i="1" smtClean="0">
                              <a:latin typeface="Cambria Math" panose="02040503050406030204" pitchFamily="18" charset="0"/>
                            </a:rPr>
                            <m:t>′</m:t>
                          </m:r>
                        </m:sup>
                      </m:sSup>
                    </m:oMath>
                  </m:oMathPara>
                </a14:m>
                <a:endParaRPr kumimoji="1" lang="zh-CN" altLang="en-US" dirty="0"/>
              </a:p>
            </p:txBody>
          </p:sp>
        </mc:Choice>
        <mc:Fallback xmlns="">
          <p:sp>
            <p:nvSpPr>
              <p:cNvPr id="103" name="文本框 102">
                <a:extLst>
                  <a:ext uri="{FF2B5EF4-FFF2-40B4-BE49-F238E27FC236}">
                    <a16:creationId xmlns:a16="http://schemas.microsoft.com/office/drawing/2014/main" id="{4603C032-CC8A-FC2B-06F1-86D0E44BB3CB}"/>
                  </a:ext>
                </a:extLst>
              </p:cNvPr>
              <p:cNvSpPr txBox="1">
                <a:spLocks noRot="1" noChangeAspect="1" noMove="1" noResize="1" noEditPoints="1" noAdjustHandles="1" noChangeArrowheads="1" noChangeShapeType="1" noTextEdit="1"/>
              </p:cNvSpPr>
              <p:nvPr/>
            </p:nvSpPr>
            <p:spPr>
              <a:xfrm>
                <a:off x="6469444" y="4670264"/>
                <a:ext cx="718658" cy="396262"/>
              </a:xfrm>
              <a:prstGeom prst="rect">
                <a:avLst/>
              </a:prstGeom>
              <a:blipFill>
                <a:blip r:embed="rId12"/>
                <a:stretch>
                  <a:fillRect/>
                </a:stretch>
              </a:blipFill>
            </p:spPr>
            <p:txBody>
              <a:bodyPr/>
              <a:lstStyle/>
              <a:p>
                <a:r>
                  <a:rPr lang="zh-CN" altLang="en-US">
                    <a:noFill/>
                  </a:rPr>
                  <a:t> </a:t>
                </a:r>
              </a:p>
            </p:txBody>
          </p:sp>
        </mc:Fallback>
      </mc:AlternateContent>
      <p:cxnSp>
        <p:nvCxnSpPr>
          <p:cNvPr id="104" name="肘形连接符 103">
            <a:extLst>
              <a:ext uri="{FF2B5EF4-FFF2-40B4-BE49-F238E27FC236}">
                <a16:creationId xmlns:a16="http://schemas.microsoft.com/office/drawing/2014/main" id="{0F2A7310-5114-4E21-20A3-F512D2359C94}"/>
              </a:ext>
            </a:extLst>
          </p:cNvPr>
          <p:cNvCxnSpPr>
            <a:cxnSpLocks/>
          </p:cNvCxnSpPr>
          <p:nvPr/>
        </p:nvCxnSpPr>
        <p:spPr>
          <a:xfrm flipH="1">
            <a:off x="7068757" y="1307450"/>
            <a:ext cx="1" cy="2767085"/>
          </a:xfrm>
          <a:prstGeom prst="bentConnector3">
            <a:avLst>
              <a:gd name="adj1" fmla="val -22860000000"/>
            </a:avLst>
          </a:prstGeom>
          <a:ln w="28575"/>
        </p:spPr>
        <p:style>
          <a:lnRef idx="1">
            <a:schemeClr val="dk1"/>
          </a:lnRef>
          <a:fillRef idx="0">
            <a:schemeClr val="dk1"/>
          </a:fillRef>
          <a:effectRef idx="0">
            <a:schemeClr val="dk1"/>
          </a:effectRef>
          <a:fontRef idx="minor">
            <a:schemeClr val="tx1"/>
          </a:fontRef>
        </p:style>
      </p:cxnSp>
      <p:sp>
        <p:nvSpPr>
          <p:cNvPr id="105" name="椭圆 104">
            <a:extLst>
              <a:ext uri="{FF2B5EF4-FFF2-40B4-BE49-F238E27FC236}">
                <a16:creationId xmlns:a16="http://schemas.microsoft.com/office/drawing/2014/main" id="{B82623E0-DA80-5E17-38CE-9EDB1D1809CF}"/>
              </a:ext>
            </a:extLst>
          </p:cNvPr>
          <p:cNvSpPr/>
          <p:nvPr/>
        </p:nvSpPr>
        <p:spPr>
          <a:xfrm>
            <a:off x="7081153" y="2526796"/>
            <a:ext cx="421675" cy="434881"/>
          </a:xfrm>
          <a:prstGeom prst="ellips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C</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06" name="直线箭头连接符 105">
            <a:extLst>
              <a:ext uri="{FF2B5EF4-FFF2-40B4-BE49-F238E27FC236}">
                <a16:creationId xmlns:a16="http://schemas.microsoft.com/office/drawing/2014/main" id="{29F4EDAF-0333-3F37-F098-D592EA439972}"/>
              </a:ext>
            </a:extLst>
          </p:cNvPr>
          <p:cNvCxnSpPr>
            <a:stCxn id="105" idx="6"/>
          </p:cNvCxnSpPr>
          <p:nvPr/>
        </p:nvCxnSpPr>
        <p:spPr>
          <a:xfrm>
            <a:off x="7502828" y="2744236"/>
            <a:ext cx="35358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7" name="文本框 106">
            <a:extLst>
              <a:ext uri="{FF2B5EF4-FFF2-40B4-BE49-F238E27FC236}">
                <a16:creationId xmlns:a16="http://schemas.microsoft.com/office/drawing/2014/main" id="{4F4ECF45-2965-33F2-7D53-93CD490B60B4}"/>
              </a:ext>
            </a:extLst>
          </p:cNvPr>
          <p:cNvSpPr txBox="1"/>
          <p:nvPr/>
        </p:nvSpPr>
        <p:spPr>
          <a:xfrm rot="10800000">
            <a:off x="7904345" y="1240080"/>
            <a:ext cx="454418" cy="2836233"/>
          </a:xfrm>
          <a:prstGeom prst="rect">
            <a:avLst/>
          </a:prstGeom>
          <a:solidFill>
            <a:schemeClr val="accent6">
              <a:lumMod val="20000"/>
              <a:lumOff val="80000"/>
            </a:schemeClr>
          </a:solidFill>
          <a:ln>
            <a:solidFill>
              <a:schemeClr val="accent6">
                <a:lumMod val="60000"/>
                <a:lumOff val="40000"/>
              </a:schemeClr>
            </a:solidFill>
          </a:ln>
        </p:spPr>
        <p:txBody>
          <a:bodyPr vert="eaVert" wrap="square" rtlCol="0">
            <a:spAutoFit/>
          </a:bodyPr>
          <a:lstStyle/>
          <a:p>
            <a:pPr algn="ctr"/>
            <a:r>
              <a:rPr kumimoji="1" lang="en-US" altLang="zh-CN" dirty="0"/>
              <a:t>Global</a:t>
            </a:r>
            <a:r>
              <a:rPr kumimoji="1" lang="zh-CN" altLang="en-US" dirty="0"/>
              <a:t> </a:t>
            </a:r>
            <a:r>
              <a:rPr kumimoji="1" lang="en-US" altLang="zh-CN" dirty="0"/>
              <a:t>Average</a:t>
            </a:r>
            <a:r>
              <a:rPr kumimoji="1" lang="zh-CN" altLang="en-US" dirty="0"/>
              <a:t> </a:t>
            </a:r>
            <a:r>
              <a:rPr kumimoji="1" lang="en-US" altLang="zh-CN" dirty="0"/>
              <a:t>Pooling</a:t>
            </a:r>
            <a:endParaRPr kumimoji="1" lang="zh-CN" altLang="en-US" dirty="0"/>
          </a:p>
        </p:txBody>
      </p:sp>
      <p:cxnSp>
        <p:nvCxnSpPr>
          <p:cNvPr id="108" name="直线箭头连接符 107">
            <a:extLst>
              <a:ext uri="{FF2B5EF4-FFF2-40B4-BE49-F238E27FC236}">
                <a16:creationId xmlns:a16="http://schemas.microsoft.com/office/drawing/2014/main" id="{952EB229-18DC-E25E-1336-47E85B149975}"/>
              </a:ext>
            </a:extLst>
          </p:cNvPr>
          <p:cNvCxnSpPr/>
          <p:nvPr/>
        </p:nvCxnSpPr>
        <p:spPr>
          <a:xfrm>
            <a:off x="8358763" y="2744236"/>
            <a:ext cx="35358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9" name="文本框 108">
            <a:extLst>
              <a:ext uri="{FF2B5EF4-FFF2-40B4-BE49-F238E27FC236}">
                <a16:creationId xmlns:a16="http://schemas.microsoft.com/office/drawing/2014/main" id="{7FA59BE7-574D-1CA2-A9CD-6736845B9186}"/>
              </a:ext>
            </a:extLst>
          </p:cNvPr>
          <p:cNvSpPr txBox="1"/>
          <p:nvPr/>
        </p:nvSpPr>
        <p:spPr>
          <a:xfrm rot="10800000">
            <a:off x="8738685" y="1240080"/>
            <a:ext cx="454418" cy="2836233"/>
          </a:xfrm>
          <a:prstGeom prst="rect">
            <a:avLst/>
          </a:prstGeom>
          <a:solidFill>
            <a:schemeClr val="accent1">
              <a:lumMod val="20000"/>
              <a:lumOff val="80000"/>
            </a:schemeClr>
          </a:solidFill>
          <a:ln>
            <a:solidFill>
              <a:schemeClr val="accent1">
                <a:lumMod val="60000"/>
                <a:lumOff val="40000"/>
              </a:schemeClr>
            </a:solidFill>
          </a:ln>
        </p:spPr>
        <p:txBody>
          <a:bodyPr vert="eaVert" wrap="square" rtlCol="0">
            <a:spAutoFit/>
          </a:bodyPr>
          <a:lstStyle/>
          <a:p>
            <a:pPr algn="ctr"/>
            <a:r>
              <a:rPr kumimoji="1" lang="en-US" altLang="zh-CN" dirty="0"/>
              <a:t>Fully Connected</a:t>
            </a:r>
            <a:endParaRPr kumimoji="1" lang="zh-CN" altLang="en-US" dirty="0"/>
          </a:p>
        </p:txBody>
      </p:sp>
      <p:sp>
        <p:nvSpPr>
          <p:cNvPr id="110" name="文本框 109">
            <a:extLst>
              <a:ext uri="{FF2B5EF4-FFF2-40B4-BE49-F238E27FC236}">
                <a16:creationId xmlns:a16="http://schemas.microsoft.com/office/drawing/2014/main" id="{006B088F-D9AD-25B5-8842-F86CEA73DF88}"/>
              </a:ext>
            </a:extLst>
          </p:cNvPr>
          <p:cNvSpPr txBox="1"/>
          <p:nvPr/>
        </p:nvSpPr>
        <p:spPr>
          <a:xfrm>
            <a:off x="9202113" y="2481947"/>
            <a:ext cx="991694" cy="308576"/>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SoftMax</a:t>
            </a:r>
            <a:endParaRPr lang="zh-CN" altLang="en-US" sz="1400" dirty="0">
              <a:latin typeface="Times New Roman" panose="02020603050405020304" pitchFamily="18" charset="0"/>
              <a:cs typeface="Times New Roman" panose="02020603050405020304" pitchFamily="18" charset="0"/>
            </a:endParaRPr>
          </a:p>
        </p:txBody>
      </p:sp>
      <p:sp>
        <p:nvSpPr>
          <p:cNvPr id="111" name="圆角矩形 110">
            <a:extLst>
              <a:ext uri="{FF2B5EF4-FFF2-40B4-BE49-F238E27FC236}">
                <a16:creationId xmlns:a16="http://schemas.microsoft.com/office/drawing/2014/main" id="{05A2CAFD-307D-C6D0-A719-937DCDAEA817}"/>
              </a:ext>
            </a:extLst>
          </p:cNvPr>
          <p:cNvSpPr/>
          <p:nvPr/>
        </p:nvSpPr>
        <p:spPr>
          <a:xfrm>
            <a:off x="10000850" y="2397385"/>
            <a:ext cx="713101" cy="698924"/>
          </a:xfrm>
          <a:prstGeom prst="round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SimSun" panose="02010600030101010101" pitchFamily="2" charset="-122"/>
                <a:ea typeface="SimSun" panose="02010600030101010101" pitchFamily="2" charset="-122"/>
              </a:rPr>
              <a:t>类别</a:t>
            </a:r>
          </a:p>
        </p:txBody>
      </p:sp>
      <p:cxnSp>
        <p:nvCxnSpPr>
          <p:cNvPr id="112" name="直线箭头连接符 111">
            <a:extLst>
              <a:ext uri="{FF2B5EF4-FFF2-40B4-BE49-F238E27FC236}">
                <a16:creationId xmlns:a16="http://schemas.microsoft.com/office/drawing/2014/main" id="{64312CD4-2644-203C-4D45-167954688C7C}"/>
              </a:ext>
            </a:extLst>
          </p:cNvPr>
          <p:cNvCxnSpPr>
            <a:cxnSpLocks/>
            <a:endCxn id="111" idx="1"/>
          </p:cNvCxnSpPr>
          <p:nvPr/>
        </p:nvCxnSpPr>
        <p:spPr>
          <a:xfrm flipV="1">
            <a:off x="9202113" y="2746847"/>
            <a:ext cx="798737" cy="557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4" name="矩形 113">
            <a:extLst>
              <a:ext uri="{FF2B5EF4-FFF2-40B4-BE49-F238E27FC236}">
                <a16:creationId xmlns:a16="http://schemas.microsoft.com/office/drawing/2014/main" id="{F24C0312-FD68-2B85-1320-9F62EB145FD0}"/>
              </a:ext>
            </a:extLst>
          </p:cNvPr>
          <p:cNvSpPr/>
          <p:nvPr/>
        </p:nvSpPr>
        <p:spPr>
          <a:xfrm rot="16200000">
            <a:off x="3597536" y="-1664827"/>
            <a:ext cx="5014246" cy="9653154"/>
          </a:xfrm>
          <a:prstGeom prst="rect">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04883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3A0FF43B-A451-AF99-8F92-68777C515CA7}"/>
              </a:ext>
            </a:extLst>
          </p:cNvPr>
          <p:cNvGrpSpPr/>
          <p:nvPr/>
        </p:nvGrpSpPr>
        <p:grpSpPr>
          <a:xfrm>
            <a:off x="215756" y="1838405"/>
            <a:ext cx="11976244" cy="3578578"/>
            <a:chOff x="215756" y="1838405"/>
            <a:chExt cx="11976244" cy="3578578"/>
          </a:xfrm>
        </p:grpSpPr>
        <p:sp>
          <p:nvSpPr>
            <p:cNvPr id="21" name="圆角矩形 20">
              <a:extLst>
                <a:ext uri="{FF2B5EF4-FFF2-40B4-BE49-F238E27FC236}">
                  <a16:creationId xmlns:a16="http://schemas.microsoft.com/office/drawing/2014/main" id="{9C9C3AAE-B2F8-D02F-5944-5FA9203A25E1}"/>
                </a:ext>
              </a:extLst>
            </p:cNvPr>
            <p:cNvSpPr/>
            <p:nvPr/>
          </p:nvSpPr>
          <p:spPr>
            <a:xfrm>
              <a:off x="215756" y="1838405"/>
              <a:ext cx="11976244" cy="3578578"/>
            </a:xfrm>
            <a:prstGeom prst="roundRect">
              <a:avLst>
                <a:gd name="adj" fmla="val 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合 6">
              <a:extLst>
                <a:ext uri="{FF2B5EF4-FFF2-40B4-BE49-F238E27FC236}">
                  <a16:creationId xmlns:a16="http://schemas.microsoft.com/office/drawing/2014/main" id="{1C1CACC9-FFE3-228E-0F77-BC4DB63C1DAB}"/>
                </a:ext>
              </a:extLst>
            </p:cNvPr>
            <p:cNvGrpSpPr/>
            <p:nvPr/>
          </p:nvGrpSpPr>
          <p:grpSpPr>
            <a:xfrm>
              <a:off x="424642" y="2904888"/>
              <a:ext cx="3540076" cy="2344719"/>
              <a:chOff x="267649" y="2893325"/>
              <a:chExt cx="3540076" cy="2344719"/>
            </a:xfrm>
          </p:grpSpPr>
          <p:sp>
            <p:nvSpPr>
              <p:cNvPr id="4" name="矩形 3">
                <a:extLst>
                  <a:ext uri="{FF2B5EF4-FFF2-40B4-BE49-F238E27FC236}">
                    <a16:creationId xmlns:a16="http://schemas.microsoft.com/office/drawing/2014/main" id="{548049AD-8041-1C35-5CC2-60442027C820}"/>
                  </a:ext>
                </a:extLst>
              </p:cNvPr>
              <p:cNvSpPr/>
              <p:nvPr/>
            </p:nvSpPr>
            <p:spPr>
              <a:xfrm>
                <a:off x="267649" y="2893325"/>
                <a:ext cx="3540076" cy="2344719"/>
              </a:xfrm>
              <a:prstGeom prst="rect">
                <a:avLst/>
              </a:prstGeom>
              <a:solidFill>
                <a:srgbClr val="9CAC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026" name="Picture 2" descr="设备是一个白色的大立方体，中央有一个孔洞，扫描台由此滑入滑出">
                <a:extLst>
                  <a:ext uri="{FF2B5EF4-FFF2-40B4-BE49-F238E27FC236}">
                    <a16:creationId xmlns:a16="http://schemas.microsoft.com/office/drawing/2014/main" id="{E2817544-8260-0CB7-47D5-B916E8EF1D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590"/>
              <a:stretch>
                <a:fillRect/>
              </a:stretch>
            </p:blipFill>
            <p:spPr bwMode="auto">
              <a:xfrm>
                <a:off x="1537649" y="3429000"/>
                <a:ext cx="2081309" cy="12700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图标&#10;&#10;AI 生成的内容可能不正确。">
                <a:extLst>
                  <a:ext uri="{FF2B5EF4-FFF2-40B4-BE49-F238E27FC236}">
                    <a16:creationId xmlns:a16="http://schemas.microsoft.com/office/drawing/2014/main" id="{BCEE945B-8C5B-5ADA-F54A-082E23162B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649" y="3429000"/>
                <a:ext cx="1270000" cy="1270000"/>
              </a:xfrm>
              <a:prstGeom prst="rect">
                <a:avLst/>
              </a:prstGeom>
            </p:spPr>
          </p:pic>
          <p:sp>
            <p:nvSpPr>
              <p:cNvPr id="5" name="文本框 4">
                <a:extLst>
                  <a:ext uri="{FF2B5EF4-FFF2-40B4-BE49-F238E27FC236}">
                    <a16:creationId xmlns:a16="http://schemas.microsoft.com/office/drawing/2014/main" id="{33E4B26D-D911-B9E6-4268-D7DD4B796F91}"/>
                  </a:ext>
                </a:extLst>
              </p:cNvPr>
              <p:cNvSpPr txBox="1"/>
              <p:nvPr/>
            </p:nvSpPr>
            <p:spPr>
              <a:xfrm>
                <a:off x="267649" y="2976497"/>
                <a:ext cx="1063516" cy="369332"/>
              </a:xfrm>
              <a:prstGeom prst="rect">
                <a:avLst/>
              </a:prstGeom>
              <a:noFill/>
            </p:spPr>
            <p:txBody>
              <a:bodyPr wrap="square" rtlCol="0">
                <a:spAutoFit/>
              </a:bodyPr>
              <a:lstStyle/>
              <a:p>
                <a:r>
                  <a:rPr kumimoji="1" lang="zh-CN" altLang="en-US" dirty="0">
                    <a:solidFill>
                      <a:schemeClr val="bg1"/>
                    </a:solidFill>
                    <a:latin typeface="Times New Roman" panose="02020603050405020304" pitchFamily="18" charset="0"/>
                    <a:cs typeface="Times New Roman" panose="02020603050405020304" pitchFamily="18" charset="0"/>
                  </a:rPr>
                  <a:t>（</a:t>
                </a:r>
                <a:r>
                  <a:rPr kumimoji="1" lang="en-US" altLang="zh-CN" dirty="0">
                    <a:solidFill>
                      <a:schemeClr val="bg1"/>
                    </a:solidFill>
                    <a:latin typeface="Times New Roman" panose="02020603050405020304" pitchFamily="18" charset="0"/>
                    <a:cs typeface="Times New Roman" panose="02020603050405020304" pitchFamily="18" charset="0"/>
                  </a:rPr>
                  <a:t>1</a:t>
                </a:r>
                <a:r>
                  <a:rPr kumimoji="1" lang="zh-CN" altLang="en-US" dirty="0">
                    <a:solidFill>
                      <a:schemeClr val="bg1"/>
                    </a:solidFill>
                    <a:latin typeface="Times New Roman" panose="02020603050405020304" pitchFamily="18" charset="0"/>
                    <a:cs typeface="Times New Roman" panose="02020603050405020304" pitchFamily="18" charset="0"/>
                  </a:rPr>
                  <a:t>）</a:t>
                </a:r>
              </a:p>
            </p:txBody>
          </p:sp>
          <p:sp>
            <p:nvSpPr>
              <p:cNvPr id="6" name="文本框 5">
                <a:extLst>
                  <a:ext uri="{FF2B5EF4-FFF2-40B4-BE49-F238E27FC236}">
                    <a16:creationId xmlns:a16="http://schemas.microsoft.com/office/drawing/2014/main" id="{80EDE721-180B-149B-50A9-AF6414012424}"/>
                  </a:ext>
                </a:extLst>
              </p:cNvPr>
              <p:cNvSpPr txBox="1"/>
              <p:nvPr/>
            </p:nvSpPr>
            <p:spPr>
              <a:xfrm>
                <a:off x="1247464" y="4782171"/>
                <a:ext cx="1580445" cy="369332"/>
              </a:xfrm>
              <a:prstGeom prst="rect">
                <a:avLst/>
              </a:prstGeom>
              <a:noFill/>
            </p:spPr>
            <p:txBody>
              <a:bodyPr wrap="square" rtlCol="0">
                <a:spAutoFit/>
              </a:bodyPr>
              <a:lstStyle/>
              <a:p>
                <a:r>
                  <a:rPr lang="en-US" altLang="zh-CN" dirty="0">
                    <a:solidFill>
                      <a:schemeClr val="bg1"/>
                    </a:solidFill>
                    <a:latin typeface="Times New Roman" panose="02020603050405020304" pitchFamily="18" charset="0"/>
                    <a:cs typeface="Times New Roman" panose="02020603050405020304" pitchFamily="18" charset="0"/>
                  </a:rPr>
                  <a:t>MRI </a:t>
                </a:r>
                <a:r>
                  <a:rPr lang="zh-CN" altLang="zh-CN" dirty="0">
                    <a:solidFill>
                      <a:schemeClr val="bg1"/>
                    </a:solidFill>
                    <a:latin typeface="SimSun" panose="02010600030101010101" pitchFamily="2" charset="-122"/>
                    <a:ea typeface="SimSun" panose="02010600030101010101" pitchFamily="2" charset="-122"/>
                    <a:cs typeface="Times New Roman" panose="02020603050405020304" pitchFamily="18" charset="0"/>
                  </a:rPr>
                  <a:t>扫描仪 </a:t>
                </a:r>
                <a:endParaRPr kumimoji="1" lang="zh-CN" altLang="en-US" dirty="0">
                  <a:solidFill>
                    <a:schemeClr val="bg1"/>
                  </a:solidFill>
                  <a:latin typeface="SimSun" panose="02010600030101010101" pitchFamily="2" charset="-122"/>
                  <a:ea typeface="SimSun" panose="02010600030101010101" pitchFamily="2" charset="-122"/>
                  <a:cs typeface="Times New Roman" panose="02020603050405020304" pitchFamily="18" charset="0"/>
                </a:endParaRPr>
              </a:p>
            </p:txBody>
          </p:sp>
        </p:grpSp>
        <p:grpSp>
          <p:nvGrpSpPr>
            <p:cNvPr id="22" name="组合 21">
              <a:extLst>
                <a:ext uri="{FF2B5EF4-FFF2-40B4-BE49-F238E27FC236}">
                  <a16:creationId xmlns:a16="http://schemas.microsoft.com/office/drawing/2014/main" id="{C960EB3F-AA45-7B21-7214-1AC87B390CA5}"/>
                </a:ext>
              </a:extLst>
            </p:cNvPr>
            <p:cNvGrpSpPr/>
            <p:nvPr/>
          </p:nvGrpSpPr>
          <p:grpSpPr>
            <a:xfrm>
              <a:off x="4420275" y="2904888"/>
              <a:ext cx="3540076" cy="2344719"/>
              <a:chOff x="4247465" y="2896694"/>
              <a:chExt cx="3540076" cy="2344719"/>
            </a:xfrm>
          </p:grpSpPr>
          <p:grpSp>
            <p:nvGrpSpPr>
              <p:cNvPr id="8" name="组合 7">
                <a:extLst>
                  <a:ext uri="{FF2B5EF4-FFF2-40B4-BE49-F238E27FC236}">
                    <a16:creationId xmlns:a16="http://schemas.microsoft.com/office/drawing/2014/main" id="{535BEAAE-93AE-7A75-7933-1D1A687D4551}"/>
                  </a:ext>
                </a:extLst>
              </p:cNvPr>
              <p:cNvGrpSpPr/>
              <p:nvPr/>
            </p:nvGrpSpPr>
            <p:grpSpPr>
              <a:xfrm>
                <a:off x="4247465" y="2896694"/>
                <a:ext cx="3540076" cy="2344719"/>
                <a:chOff x="267649" y="2893325"/>
                <a:chExt cx="3540076" cy="2344719"/>
              </a:xfrm>
            </p:grpSpPr>
            <p:sp>
              <p:nvSpPr>
                <p:cNvPr id="9" name="矩形 8">
                  <a:extLst>
                    <a:ext uri="{FF2B5EF4-FFF2-40B4-BE49-F238E27FC236}">
                      <a16:creationId xmlns:a16="http://schemas.microsoft.com/office/drawing/2014/main" id="{8A6B0B35-DB97-42EB-2EE9-15C89AF4E058}"/>
                    </a:ext>
                  </a:extLst>
                </p:cNvPr>
                <p:cNvSpPr/>
                <p:nvPr/>
              </p:nvSpPr>
              <p:spPr>
                <a:xfrm>
                  <a:off x="267649" y="2893325"/>
                  <a:ext cx="3540076" cy="2344719"/>
                </a:xfrm>
                <a:prstGeom prst="rect">
                  <a:avLst/>
                </a:prstGeom>
                <a:solidFill>
                  <a:srgbClr val="9CAC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0" name="Picture 2">
                  <a:extLst>
                    <a:ext uri="{FF2B5EF4-FFF2-40B4-BE49-F238E27FC236}">
                      <a16:creationId xmlns:a16="http://schemas.microsoft.com/office/drawing/2014/main" id="{556A0F75-C286-408D-FF15-E91849048B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8981" b="8981"/>
                <a:stretch/>
              </p:blipFill>
              <p:spPr bwMode="auto">
                <a:xfrm>
                  <a:off x="1537649" y="3429000"/>
                  <a:ext cx="2081309" cy="127000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789A9CB6-683C-1EFC-71E6-9F2813E60F12}"/>
                    </a:ext>
                  </a:extLst>
                </p:cNvPr>
                <p:cNvSpPr txBox="1"/>
                <p:nvPr/>
              </p:nvSpPr>
              <p:spPr>
                <a:xfrm>
                  <a:off x="267649" y="2976497"/>
                  <a:ext cx="1063516" cy="369332"/>
                </a:xfrm>
                <a:prstGeom prst="rect">
                  <a:avLst/>
                </a:prstGeom>
                <a:noFill/>
              </p:spPr>
              <p:txBody>
                <a:bodyPr wrap="square" rtlCol="0">
                  <a:spAutoFit/>
                </a:bodyPr>
                <a:lstStyle/>
                <a:p>
                  <a:r>
                    <a:rPr kumimoji="1" lang="zh-CN" altLang="en-US" dirty="0">
                      <a:solidFill>
                        <a:schemeClr val="bg1"/>
                      </a:solidFill>
                      <a:latin typeface="Times New Roman" panose="02020603050405020304" pitchFamily="18" charset="0"/>
                      <a:cs typeface="Times New Roman" panose="02020603050405020304" pitchFamily="18" charset="0"/>
                    </a:rPr>
                    <a:t>（</a:t>
                  </a:r>
                  <a:r>
                    <a:rPr kumimoji="1" lang="en-US" altLang="zh-CN" dirty="0">
                      <a:solidFill>
                        <a:schemeClr val="bg1"/>
                      </a:solidFill>
                      <a:latin typeface="Times New Roman" panose="02020603050405020304" pitchFamily="18" charset="0"/>
                      <a:cs typeface="Times New Roman" panose="02020603050405020304" pitchFamily="18" charset="0"/>
                    </a:rPr>
                    <a:t>2</a:t>
                  </a:r>
                  <a:r>
                    <a:rPr kumimoji="1" lang="zh-CN" altLang="en-US" dirty="0">
                      <a:solidFill>
                        <a:schemeClr val="bg1"/>
                      </a:solidFill>
                      <a:latin typeface="Times New Roman" panose="02020603050405020304" pitchFamily="18" charset="0"/>
                      <a:cs typeface="Times New Roman" panose="02020603050405020304" pitchFamily="18" charset="0"/>
                    </a:rPr>
                    <a:t>）</a:t>
                  </a:r>
                </a:p>
              </p:txBody>
            </p:sp>
            <p:sp>
              <p:nvSpPr>
                <p:cNvPr id="13" name="文本框 12">
                  <a:extLst>
                    <a:ext uri="{FF2B5EF4-FFF2-40B4-BE49-F238E27FC236}">
                      <a16:creationId xmlns:a16="http://schemas.microsoft.com/office/drawing/2014/main" id="{84531239-5FA1-88FC-7D00-DC4ECF394998}"/>
                    </a:ext>
                  </a:extLst>
                </p:cNvPr>
                <p:cNvSpPr txBox="1"/>
                <p:nvPr/>
              </p:nvSpPr>
              <p:spPr>
                <a:xfrm>
                  <a:off x="1428086" y="4782171"/>
                  <a:ext cx="1580445" cy="369332"/>
                </a:xfrm>
                <a:prstGeom prst="rect">
                  <a:avLst/>
                </a:prstGeom>
                <a:noFill/>
              </p:spPr>
              <p:txBody>
                <a:bodyPr wrap="square" rtlCol="0">
                  <a:spAutoFit/>
                </a:bodyPr>
                <a:lstStyle/>
                <a:p>
                  <a:r>
                    <a:rPr kumimoji="1" lang="en-US" altLang="zh-CN" dirty="0">
                      <a:solidFill>
                        <a:schemeClr val="bg1"/>
                      </a:solidFill>
                      <a:latin typeface="Times New Roman" panose="02020603050405020304" pitchFamily="18" charset="0"/>
                      <a:cs typeface="Times New Roman" panose="02020603050405020304" pitchFamily="18" charset="0"/>
                    </a:rPr>
                    <a:t>3D</a:t>
                  </a:r>
                  <a:r>
                    <a:rPr kumimoji="1" lang="zh-CN" altLang="en-US" dirty="0">
                      <a:solidFill>
                        <a:schemeClr val="bg1"/>
                      </a:solidFill>
                      <a:latin typeface="SimSun" panose="02010600030101010101" pitchFamily="2" charset="-122"/>
                      <a:ea typeface="SimSun" panose="02010600030101010101" pitchFamily="2" charset="-122"/>
                      <a:cs typeface="Times New Roman" panose="02020603050405020304" pitchFamily="18" charset="0"/>
                    </a:rPr>
                    <a:t>图像查看</a:t>
                  </a:r>
                </a:p>
              </p:txBody>
            </p:sp>
          </p:grpSp>
          <p:pic>
            <p:nvPicPr>
              <p:cNvPr id="14" name="图片 13">
                <a:extLst>
                  <a:ext uri="{FF2B5EF4-FFF2-40B4-BE49-F238E27FC236}">
                    <a16:creationId xmlns:a16="http://schemas.microsoft.com/office/drawing/2014/main" id="{1F8B3A80-7293-73C6-D26A-9D5F9DC752D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444999" y="3619500"/>
                <a:ext cx="1041400" cy="889000"/>
              </a:xfrm>
              <a:prstGeom prst="rect">
                <a:avLst/>
              </a:prstGeom>
            </p:spPr>
          </p:pic>
        </p:grpSp>
        <p:grpSp>
          <p:nvGrpSpPr>
            <p:cNvPr id="15" name="组合 14">
              <a:extLst>
                <a:ext uri="{FF2B5EF4-FFF2-40B4-BE49-F238E27FC236}">
                  <a16:creationId xmlns:a16="http://schemas.microsoft.com/office/drawing/2014/main" id="{9D826E4B-89A5-9B11-8A8D-E67AE303EB0D}"/>
                </a:ext>
              </a:extLst>
            </p:cNvPr>
            <p:cNvGrpSpPr/>
            <p:nvPr/>
          </p:nvGrpSpPr>
          <p:grpSpPr>
            <a:xfrm>
              <a:off x="8415908" y="2904888"/>
              <a:ext cx="3540076" cy="2344719"/>
              <a:chOff x="267649" y="2893325"/>
              <a:chExt cx="3540076" cy="2344719"/>
            </a:xfrm>
          </p:grpSpPr>
          <p:sp>
            <p:nvSpPr>
              <p:cNvPr id="16" name="矩形 15">
                <a:extLst>
                  <a:ext uri="{FF2B5EF4-FFF2-40B4-BE49-F238E27FC236}">
                    <a16:creationId xmlns:a16="http://schemas.microsoft.com/office/drawing/2014/main" id="{7E31FC70-2786-5D5F-D10C-761CCC955701}"/>
                  </a:ext>
                </a:extLst>
              </p:cNvPr>
              <p:cNvSpPr/>
              <p:nvPr/>
            </p:nvSpPr>
            <p:spPr>
              <a:xfrm>
                <a:off x="267649" y="2893325"/>
                <a:ext cx="3540076" cy="2344719"/>
              </a:xfrm>
              <a:prstGeom prst="rect">
                <a:avLst/>
              </a:prstGeom>
              <a:solidFill>
                <a:srgbClr val="9CAC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7" name="Picture 2">
                <a:extLst>
                  <a:ext uri="{FF2B5EF4-FFF2-40B4-BE49-F238E27FC236}">
                    <a16:creationId xmlns:a16="http://schemas.microsoft.com/office/drawing/2014/main" id="{F9AECD99-E25B-7627-0003-A1141DA989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14166" b="14166"/>
              <a:stretch/>
            </p:blipFill>
            <p:spPr bwMode="auto">
              <a:xfrm>
                <a:off x="1537649" y="3429000"/>
                <a:ext cx="2081309" cy="1270000"/>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77610731-375A-5CD6-C5AC-3562967DDF67}"/>
                  </a:ext>
                </a:extLst>
              </p:cNvPr>
              <p:cNvSpPr txBox="1"/>
              <p:nvPr/>
            </p:nvSpPr>
            <p:spPr>
              <a:xfrm>
                <a:off x="267649" y="2976497"/>
                <a:ext cx="1063516" cy="369332"/>
              </a:xfrm>
              <a:prstGeom prst="rect">
                <a:avLst/>
              </a:prstGeom>
              <a:noFill/>
            </p:spPr>
            <p:txBody>
              <a:bodyPr wrap="square" rtlCol="0">
                <a:spAutoFit/>
              </a:bodyPr>
              <a:lstStyle/>
              <a:p>
                <a:r>
                  <a:rPr kumimoji="1" lang="zh-CN" altLang="en-US" dirty="0">
                    <a:solidFill>
                      <a:schemeClr val="bg1"/>
                    </a:solidFill>
                    <a:latin typeface="Times New Roman" panose="02020603050405020304" pitchFamily="18" charset="0"/>
                    <a:cs typeface="Times New Roman" panose="02020603050405020304" pitchFamily="18" charset="0"/>
                  </a:rPr>
                  <a:t>（</a:t>
                </a:r>
                <a:r>
                  <a:rPr kumimoji="1" lang="en-US" altLang="zh-CN" dirty="0">
                    <a:solidFill>
                      <a:schemeClr val="bg1"/>
                    </a:solidFill>
                    <a:latin typeface="Times New Roman" panose="02020603050405020304" pitchFamily="18" charset="0"/>
                    <a:cs typeface="Times New Roman" panose="02020603050405020304" pitchFamily="18" charset="0"/>
                  </a:rPr>
                  <a:t>3</a:t>
                </a:r>
                <a:r>
                  <a:rPr kumimoji="1" lang="zh-CN" altLang="en-US" dirty="0">
                    <a:solidFill>
                      <a:schemeClr val="bg1"/>
                    </a:solidFill>
                    <a:latin typeface="Times New Roman" panose="02020603050405020304" pitchFamily="18" charset="0"/>
                    <a:cs typeface="Times New Roman" panose="02020603050405020304" pitchFamily="18" charset="0"/>
                  </a:rPr>
                  <a:t>）</a:t>
                </a:r>
              </a:p>
            </p:txBody>
          </p:sp>
          <p:sp>
            <p:nvSpPr>
              <p:cNvPr id="19" name="文本框 18">
                <a:extLst>
                  <a:ext uri="{FF2B5EF4-FFF2-40B4-BE49-F238E27FC236}">
                    <a16:creationId xmlns:a16="http://schemas.microsoft.com/office/drawing/2014/main" id="{196E7204-8A18-0EF3-CCDF-B02FCE4F1571}"/>
                  </a:ext>
                </a:extLst>
              </p:cNvPr>
              <p:cNvSpPr txBox="1"/>
              <p:nvPr/>
            </p:nvSpPr>
            <p:spPr>
              <a:xfrm>
                <a:off x="1849061" y="4736910"/>
                <a:ext cx="1580445" cy="369332"/>
              </a:xfrm>
              <a:prstGeom prst="rect">
                <a:avLst/>
              </a:prstGeom>
              <a:noFill/>
            </p:spPr>
            <p:txBody>
              <a:bodyPr wrap="square" rtlCol="0">
                <a:spAutoFit/>
              </a:bodyPr>
              <a:lstStyle/>
              <a:p>
                <a:r>
                  <a:rPr kumimoji="1" lang="en-US" altLang="zh-CN" dirty="0">
                    <a:solidFill>
                      <a:schemeClr val="bg1"/>
                    </a:solidFill>
                    <a:latin typeface="Times New Roman" panose="02020603050405020304" pitchFamily="18" charset="0"/>
                    <a:cs typeface="Times New Roman" panose="02020603050405020304" pitchFamily="18" charset="0"/>
                  </a:rPr>
                  <a:t>3D</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Mask</a:t>
                </a:r>
                <a:r>
                  <a:rPr kumimoji="1" lang="zh-CN" altLang="en-US" dirty="0">
                    <a:solidFill>
                      <a:schemeClr val="bg1"/>
                    </a:solidFill>
                    <a:latin typeface="SimSun" panose="02010600030101010101" pitchFamily="2" charset="-122"/>
                    <a:ea typeface="SimSun" panose="02010600030101010101" pitchFamily="2" charset="-122"/>
                    <a:cs typeface="Times New Roman" panose="02020603050405020304" pitchFamily="18" charset="0"/>
                  </a:rPr>
                  <a:t>标注</a:t>
                </a:r>
              </a:p>
            </p:txBody>
          </p:sp>
        </p:grpSp>
        <p:sp>
          <p:nvSpPr>
            <p:cNvPr id="24" name="文本框 23">
              <a:extLst>
                <a:ext uri="{FF2B5EF4-FFF2-40B4-BE49-F238E27FC236}">
                  <a16:creationId xmlns:a16="http://schemas.microsoft.com/office/drawing/2014/main" id="{81CA399E-6C76-2C24-4CA1-D4BD969CE9F2}"/>
                </a:ext>
              </a:extLst>
            </p:cNvPr>
            <p:cNvSpPr txBox="1"/>
            <p:nvPr/>
          </p:nvSpPr>
          <p:spPr>
            <a:xfrm>
              <a:off x="956400" y="2309304"/>
              <a:ext cx="2028502" cy="369332"/>
            </a:xfrm>
            <a:prstGeom prst="rect">
              <a:avLst/>
            </a:prstGeom>
            <a:solidFill>
              <a:schemeClr val="bg1"/>
            </a:solidFill>
            <a:ln>
              <a:noFill/>
            </a:ln>
          </p:spPr>
          <p:txBody>
            <a:bodyPr wrap="square" rtlCol="0">
              <a:spAutoFit/>
            </a:bodyPr>
            <a:lstStyle/>
            <a:p>
              <a:pPr algn="ct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MRI</a:t>
              </a:r>
              <a:r>
                <a:rPr kumimoji="1" lang="zh-CN" altLang="en-US" dirty="0">
                  <a:latin typeface="SimSun" panose="02010600030101010101" pitchFamily="2" charset="-122"/>
                  <a:ea typeface="SimSun" panose="02010600030101010101" pitchFamily="2" charset="-122"/>
                </a:rPr>
                <a:t>扫描仪扫描</a:t>
              </a:r>
            </a:p>
          </p:txBody>
        </p:sp>
        <p:sp>
          <p:nvSpPr>
            <p:cNvPr id="25" name="文本框 24">
              <a:extLst>
                <a:ext uri="{FF2B5EF4-FFF2-40B4-BE49-F238E27FC236}">
                  <a16:creationId xmlns:a16="http://schemas.microsoft.com/office/drawing/2014/main" id="{F073B472-E665-5B84-B028-F618CF4C2CBD}"/>
                </a:ext>
              </a:extLst>
            </p:cNvPr>
            <p:cNvSpPr txBox="1"/>
            <p:nvPr/>
          </p:nvSpPr>
          <p:spPr>
            <a:xfrm>
              <a:off x="5176062" y="2309304"/>
              <a:ext cx="2028502" cy="369332"/>
            </a:xfrm>
            <a:prstGeom prst="rect">
              <a:avLst/>
            </a:prstGeom>
            <a:solidFill>
              <a:schemeClr val="bg1"/>
            </a:solidFill>
            <a:ln>
              <a:noFill/>
            </a:ln>
          </p:spPr>
          <p:txBody>
            <a:bodyPr wrap="square" rtlCol="0">
              <a:spAutoFit/>
            </a:bodyPr>
            <a:lstStyle/>
            <a:p>
              <a:pPr algn="ct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3D</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数据导出</a:t>
              </a:r>
              <a:endParaRPr kumimoji="1" lang="zh-CN" altLang="en-US" dirty="0">
                <a:latin typeface="SimSun" panose="02010600030101010101" pitchFamily="2" charset="-122"/>
                <a:ea typeface="SimSun" panose="02010600030101010101" pitchFamily="2" charset="-122"/>
              </a:endParaRPr>
            </a:p>
          </p:txBody>
        </p:sp>
        <p:sp>
          <p:nvSpPr>
            <p:cNvPr id="26" name="文本框 25">
              <a:extLst>
                <a:ext uri="{FF2B5EF4-FFF2-40B4-BE49-F238E27FC236}">
                  <a16:creationId xmlns:a16="http://schemas.microsoft.com/office/drawing/2014/main" id="{9C1E970A-EF6C-56AB-6F97-0E66F02FC99B}"/>
                </a:ext>
              </a:extLst>
            </p:cNvPr>
            <p:cNvSpPr txBox="1"/>
            <p:nvPr/>
          </p:nvSpPr>
          <p:spPr>
            <a:xfrm>
              <a:off x="9207098" y="2350838"/>
              <a:ext cx="2028502" cy="369332"/>
            </a:xfrm>
            <a:prstGeom prst="rect">
              <a:avLst/>
            </a:prstGeom>
            <a:solidFill>
              <a:schemeClr val="bg1"/>
            </a:solidFill>
            <a:ln>
              <a:noFill/>
            </a:ln>
          </p:spPr>
          <p:txBody>
            <a:bodyPr wrap="square" rtlCol="0">
              <a:spAutoFit/>
            </a:bodyPr>
            <a:lstStyle/>
            <a:p>
              <a:pPr algn="ct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人工标注</a:t>
              </a:r>
              <a:endParaRPr kumimoji="1" lang="zh-CN" altLang="en-US" dirty="0">
                <a:latin typeface="SimSun" panose="02010600030101010101" pitchFamily="2" charset="-122"/>
                <a:ea typeface="SimSun" panose="02010600030101010101" pitchFamily="2" charset="-122"/>
              </a:endParaRPr>
            </a:p>
          </p:txBody>
        </p:sp>
        <p:pic>
          <p:nvPicPr>
            <p:cNvPr id="30" name="图片 29" descr="形状&#10;&#10;AI 生成的内容可能不正确。">
              <a:extLst>
                <a:ext uri="{FF2B5EF4-FFF2-40B4-BE49-F238E27FC236}">
                  <a16:creationId xmlns:a16="http://schemas.microsoft.com/office/drawing/2014/main" id="{F61BE4A4-AC76-6B82-0A2B-AD04D1B20D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15908" y="3386193"/>
              <a:ext cx="1270000" cy="1270000"/>
            </a:xfrm>
            <a:prstGeom prst="rect">
              <a:avLst/>
            </a:prstGeom>
          </p:spPr>
        </p:pic>
        <p:sp>
          <p:nvSpPr>
            <p:cNvPr id="31" name="文本框 30">
              <a:extLst>
                <a:ext uri="{FF2B5EF4-FFF2-40B4-BE49-F238E27FC236}">
                  <a16:creationId xmlns:a16="http://schemas.microsoft.com/office/drawing/2014/main" id="{E61028A9-2B1C-13EC-0D98-C5F798FAB8D0}"/>
                </a:ext>
              </a:extLst>
            </p:cNvPr>
            <p:cNvSpPr txBox="1"/>
            <p:nvPr/>
          </p:nvSpPr>
          <p:spPr>
            <a:xfrm>
              <a:off x="8557566" y="4710668"/>
              <a:ext cx="1580445" cy="369332"/>
            </a:xfrm>
            <a:prstGeom prst="rect">
              <a:avLst/>
            </a:prstGeom>
            <a:noFill/>
          </p:spPr>
          <p:txBody>
            <a:bodyPr wrap="square" rtlCol="0">
              <a:spAutoFit/>
            </a:bodyPr>
            <a:lstStyle/>
            <a:p>
              <a:r>
                <a:rPr kumimoji="1" lang="zh-CN" altLang="en-US" dirty="0">
                  <a:solidFill>
                    <a:schemeClr val="bg1"/>
                  </a:solidFill>
                  <a:latin typeface="SimSun" panose="02010600030101010101" pitchFamily="2" charset="-122"/>
                  <a:ea typeface="SimSun" panose="02010600030101010101" pitchFamily="2" charset="-122"/>
                  <a:cs typeface="Times New Roman" panose="02020603050405020304" pitchFamily="18" charset="0"/>
                </a:rPr>
                <a:t>病例标注</a:t>
              </a:r>
            </a:p>
          </p:txBody>
        </p:sp>
        <p:cxnSp>
          <p:nvCxnSpPr>
            <p:cNvPr id="33" name="直线箭头连接符 32">
              <a:extLst>
                <a:ext uri="{FF2B5EF4-FFF2-40B4-BE49-F238E27FC236}">
                  <a16:creationId xmlns:a16="http://schemas.microsoft.com/office/drawing/2014/main" id="{ED7AC3C0-3720-08C8-93DB-247580D3449C}"/>
                </a:ext>
              </a:extLst>
            </p:cNvPr>
            <p:cNvCxnSpPr/>
            <p:nvPr/>
          </p:nvCxnSpPr>
          <p:spPr>
            <a:xfrm>
              <a:off x="3239911" y="2493970"/>
              <a:ext cx="1591733" cy="0"/>
            </a:xfrm>
            <a:prstGeom prst="straightConnector1">
              <a:avLst/>
            </a:prstGeom>
            <a:ln w="28575">
              <a:solidFill>
                <a:schemeClr val="accent1">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B7BB5ACC-5CEF-BD41-81BC-9AD3D75D405F}"/>
                </a:ext>
              </a:extLst>
            </p:cNvPr>
            <p:cNvCxnSpPr/>
            <p:nvPr/>
          </p:nvCxnSpPr>
          <p:spPr>
            <a:xfrm>
              <a:off x="7459175" y="2498740"/>
              <a:ext cx="1591733" cy="0"/>
            </a:xfrm>
            <a:prstGeom prst="straightConnector1">
              <a:avLst/>
            </a:prstGeom>
            <a:ln w="28575">
              <a:solidFill>
                <a:schemeClr val="accent1">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115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id="{E6CC8D2E-EB6A-1603-8DE7-9D90A1FA5CAC}"/>
              </a:ext>
            </a:extLst>
          </p:cNvPr>
          <p:cNvGrpSpPr/>
          <p:nvPr/>
        </p:nvGrpSpPr>
        <p:grpSpPr>
          <a:xfrm>
            <a:off x="925689" y="1444978"/>
            <a:ext cx="10848622" cy="4278489"/>
            <a:chOff x="925689" y="1444978"/>
            <a:chExt cx="10848622" cy="4278489"/>
          </a:xfrm>
        </p:grpSpPr>
        <p:sp>
          <p:nvSpPr>
            <p:cNvPr id="21" name="圆角矩形 20">
              <a:extLst>
                <a:ext uri="{FF2B5EF4-FFF2-40B4-BE49-F238E27FC236}">
                  <a16:creationId xmlns:a16="http://schemas.microsoft.com/office/drawing/2014/main" id="{E648754D-B12F-5E95-69D1-78D44BFD036A}"/>
                </a:ext>
              </a:extLst>
            </p:cNvPr>
            <p:cNvSpPr/>
            <p:nvPr/>
          </p:nvSpPr>
          <p:spPr>
            <a:xfrm>
              <a:off x="925689" y="1444978"/>
              <a:ext cx="10848622" cy="4278489"/>
            </a:xfrm>
            <a:prstGeom prst="roundRect">
              <a:avLst>
                <a:gd name="adj" fmla="val 0"/>
              </a:avLst>
            </a:prstGeom>
            <a:no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                       </a:t>
              </a:r>
            </a:p>
          </p:txBody>
        </p:sp>
        <p:pic>
          <p:nvPicPr>
            <p:cNvPr id="3" name="图片 2">
              <a:extLst>
                <a:ext uri="{FF2B5EF4-FFF2-40B4-BE49-F238E27FC236}">
                  <a16:creationId xmlns:a16="http://schemas.microsoft.com/office/drawing/2014/main" id="{A0A62139-6C3F-434B-CE1D-5835DBDDA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41778" y="1908814"/>
              <a:ext cx="3251200" cy="3040371"/>
            </a:xfrm>
            <a:prstGeom prst="rect">
              <a:avLst/>
            </a:prstGeom>
          </p:spPr>
        </p:pic>
        <p:pic>
          <p:nvPicPr>
            <p:cNvPr id="5" name="图片 4">
              <a:extLst>
                <a:ext uri="{FF2B5EF4-FFF2-40B4-BE49-F238E27FC236}">
                  <a16:creationId xmlns:a16="http://schemas.microsoft.com/office/drawing/2014/main" id="{07D44729-65E6-8555-C0B0-C5B5E93A8D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30045" y="1888215"/>
              <a:ext cx="3251200" cy="3081572"/>
            </a:xfrm>
            <a:prstGeom prst="rect">
              <a:avLst/>
            </a:prstGeom>
          </p:spPr>
        </p:pic>
        <p:sp>
          <p:nvSpPr>
            <p:cNvPr id="16" name="矩形 15">
              <a:extLst>
                <a:ext uri="{FF2B5EF4-FFF2-40B4-BE49-F238E27FC236}">
                  <a16:creationId xmlns:a16="http://schemas.microsoft.com/office/drawing/2014/main" id="{A188296E-DAAB-0196-F488-6C6BE4E6BC56}"/>
                </a:ext>
              </a:extLst>
            </p:cNvPr>
            <p:cNvSpPr/>
            <p:nvPr/>
          </p:nvSpPr>
          <p:spPr>
            <a:xfrm>
              <a:off x="3074339" y="2646160"/>
              <a:ext cx="686709" cy="118689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7" name="矩形 16">
              <a:extLst>
                <a:ext uri="{FF2B5EF4-FFF2-40B4-BE49-F238E27FC236}">
                  <a16:creationId xmlns:a16="http://schemas.microsoft.com/office/drawing/2014/main" id="{45913584-8248-D601-7C80-6FA1EB4EB3B2}"/>
                </a:ext>
              </a:extLst>
            </p:cNvPr>
            <p:cNvSpPr/>
            <p:nvPr/>
          </p:nvSpPr>
          <p:spPr>
            <a:xfrm>
              <a:off x="5319416" y="2506261"/>
              <a:ext cx="909422" cy="99741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8" name="文本框 17">
              <a:extLst>
                <a:ext uri="{FF2B5EF4-FFF2-40B4-BE49-F238E27FC236}">
                  <a16:creationId xmlns:a16="http://schemas.microsoft.com/office/drawing/2014/main" id="{40BF0CE4-1924-2828-CFF3-99FD167A534B}"/>
                </a:ext>
              </a:extLst>
            </p:cNvPr>
            <p:cNvSpPr txBox="1"/>
            <p:nvPr/>
          </p:nvSpPr>
          <p:spPr>
            <a:xfrm>
              <a:off x="2229798" y="5126095"/>
              <a:ext cx="5000493" cy="461665"/>
            </a:xfrm>
            <a:prstGeom prst="rect">
              <a:avLst/>
            </a:prstGeom>
            <a:noFill/>
          </p:spPr>
          <p:txBody>
            <a:bodyPr wrap="square" rtlCol="0">
              <a:spAutoFit/>
            </a:bodyPr>
            <a:lstStyle/>
            <a:p>
              <a:pPr algn="ctr"/>
              <a:r>
                <a:rPr kumimoji="1" lang="zh-CN" altLang="en-US" sz="2400" dirty="0">
                  <a:latin typeface="SimSun" panose="02010600030101010101" pitchFamily="2" charset="-122"/>
                  <a:ea typeface="SimSun" panose="02010600030101010101" pitchFamily="2" charset="-122"/>
                </a:rPr>
                <a:t>临床含有胶质瘤脑部</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MRI</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2D</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图像</a:t>
              </a:r>
            </a:p>
          </p:txBody>
        </p:sp>
        <p:cxnSp>
          <p:nvCxnSpPr>
            <p:cNvPr id="23" name="直线连接符 22">
              <a:extLst>
                <a:ext uri="{FF2B5EF4-FFF2-40B4-BE49-F238E27FC236}">
                  <a16:creationId xmlns:a16="http://schemas.microsoft.com/office/drawing/2014/main" id="{A7AD27DA-DE94-994E-8729-7EFE1225925D}"/>
                </a:ext>
              </a:extLst>
            </p:cNvPr>
            <p:cNvCxnSpPr/>
            <p:nvPr/>
          </p:nvCxnSpPr>
          <p:spPr>
            <a:xfrm>
              <a:off x="8128000" y="1444978"/>
              <a:ext cx="0" cy="4278489"/>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D4EA5047-C00D-B4F9-B8AB-5445C8C2EC47}"/>
                </a:ext>
              </a:extLst>
            </p:cNvPr>
            <p:cNvCxnSpPr>
              <a:cxnSpLocks/>
            </p:cNvCxnSpPr>
            <p:nvPr/>
          </p:nvCxnSpPr>
          <p:spPr>
            <a:xfrm flipH="1">
              <a:off x="8128000" y="3449535"/>
              <a:ext cx="3646311" cy="4034"/>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49785A8-1977-E605-6C16-605A85FA87B7}"/>
                </a:ext>
              </a:extLst>
            </p:cNvPr>
            <p:cNvSpPr txBox="1"/>
            <p:nvPr/>
          </p:nvSpPr>
          <p:spPr>
            <a:xfrm>
              <a:off x="2904362" y="3946283"/>
              <a:ext cx="1107996" cy="369332"/>
            </a:xfrm>
            <a:prstGeom prst="rect">
              <a:avLst/>
            </a:prstGeom>
            <a:noFill/>
          </p:spPr>
          <p:txBody>
            <a:bodyPr wrap="none" rtlCol="0">
              <a:spAutoFit/>
            </a:bodyPr>
            <a:lstStyle/>
            <a:p>
              <a:r>
                <a:rPr kumimoji="1" lang="zh-CN" altLang="en-US" b="1" dirty="0">
                  <a:solidFill>
                    <a:schemeClr val="bg1"/>
                  </a:solidFill>
                </a:rPr>
                <a:t>肿瘤区域</a:t>
              </a:r>
            </a:p>
          </p:txBody>
        </p:sp>
        <p:sp>
          <p:nvSpPr>
            <p:cNvPr id="31" name="文本框 30">
              <a:extLst>
                <a:ext uri="{FF2B5EF4-FFF2-40B4-BE49-F238E27FC236}">
                  <a16:creationId xmlns:a16="http://schemas.microsoft.com/office/drawing/2014/main" id="{7F1F0656-7EF1-D211-ACDC-8548E92A8451}"/>
                </a:ext>
              </a:extLst>
            </p:cNvPr>
            <p:cNvSpPr txBox="1"/>
            <p:nvPr/>
          </p:nvSpPr>
          <p:spPr>
            <a:xfrm>
              <a:off x="6347371" y="2820301"/>
              <a:ext cx="1107996" cy="369332"/>
            </a:xfrm>
            <a:prstGeom prst="rect">
              <a:avLst/>
            </a:prstGeom>
            <a:noFill/>
          </p:spPr>
          <p:txBody>
            <a:bodyPr wrap="none" rtlCol="0">
              <a:spAutoFit/>
            </a:bodyPr>
            <a:lstStyle/>
            <a:p>
              <a:r>
                <a:rPr kumimoji="1" lang="zh-CN" altLang="en-US" dirty="0">
                  <a:solidFill>
                    <a:schemeClr val="bg1"/>
                  </a:solidFill>
                </a:rPr>
                <a:t>肿瘤区域</a:t>
              </a:r>
            </a:p>
          </p:txBody>
        </p:sp>
        <p:pic>
          <p:nvPicPr>
            <p:cNvPr id="36" name="图片 35">
              <a:extLst>
                <a:ext uri="{FF2B5EF4-FFF2-40B4-BE49-F238E27FC236}">
                  <a16:creationId xmlns:a16="http://schemas.microsoft.com/office/drawing/2014/main" id="{404E6E17-269C-A6EA-F08B-78F38D4DF5F6}"/>
                </a:ext>
              </a:extLst>
            </p:cNvPr>
            <p:cNvPicPr>
              <a:picLocks noChangeAspect="1"/>
            </p:cNvPicPr>
            <p:nvPr/>
          </p:nvPicPr>
          <p:blipFill>
            <a:blip r:embed="rId4"/>
            <a:stretch>
              <a:fillRect/>
            </a:stretch>
          </p:blipFill>
          <p:spPr>
            <a:xfrm>
              <a:off x="8297334" y="1809801"/>
              <a:ext cx="1231900" cy="1346200"/>
            </a:xfrm>
            <a:prstGeom prst="rect">
              <a:avLst/>
            </a:prstGeom>
          </p:spPr>
        </p:pic>
        <p:pic>
          <p:nvPicPr>
            <p:cNvPr id="39" name="图片 38">
              <a:extLst>
                <a:ext uri="{FF2B5EF4-FFF2-40B4-BE49-F238E27FC236}">
                  <a16:creationId xmlns:a16="http://schemas.microsoft.com/office/drawing/2014/main" id="{C6831FDE-798C-FE7A-9EA4-84E1DEA877CF}"/>
                </a:ext>
              </a:extLst>
            </p:cNvPr>
            <p:cNvPicPr>
              <a:picLocks noChangeAspect="1"/>
            </p:cNvPicPr>
            <p:nvPr/>
          </p:nvPicPr>
          <p:blipFill>
            <a:blip r:embed="rId5"/>
            <a:stretch>
              <a:fillRect/>
            </a:stretch>
          </p:blipFill>
          <p:spPr>
            <a:xfrm>
              <a:off x="9973733" y="1812310"/>
              <a:ext cx="1231895" cy="1348833"/>
            </a:xfrm>
            <a:prstGeom prst="rect">
              <a:avLst/>
            </a:prstGeom>
          </p:spPr>
        </p:pic>
        <p:pic>
          <p:nvPicPr>
            <p:cNvPr id="40" name="图片 39">
              <a:extLst>
                <a:ext uri="{FF2B5EF4-FFF2-40B4-BE49-F238E27FC236}">
                  <a16:creationId xmlns:a16="http://schemas.microsoft.com/office/drawing/2014/main" id="{957BD66A-BE3C-C962-AC6B-20E53EACAC8F}"/>
                </a:ext>
              </a:extLst>
            </p:cNvPr>
            <p:cNvPicPr>
              <a:picLocks noChangeAspect="1"/>
            </p:cNvPicPr>
            <p:nvPr/>
          </p:nvPicPr>
          <p:blipFill>
            <a:blip r:embed="rId6"/>
            <a:stretch>
              <a:fillRect/>
            </a:stretch>
          </p:blipFill>
          <p:spPr>
            <a:xfrm>
              <a:off x="9973733" y="3752889"/>
              <a:ext cx="1134534" cy="1240423"/>
            </a:xfrm>
            <a:prstGeom prst="rect">
              <a:avLst/>
            </a:prstGeom>
          </p:spPr>
        </p:pic>
        <p:pic>
          <p:nvPicPr>
            <p:cNvPr id="41" name="图片 40">
              <a:extLst>
                <a:ext uri="{FF2B5EF4-FFF2-40B4-BE49-F238E27FC236}">
                  <a16:creationId xmlns:a16="http://schemas.microsoft.com/office/drawing/2014/main" id="{469974E1-5C28-655A-8033-53B0CA139217}"/>
                </a:ext>
              </a:extLst>
            </p:cNvPr>
            <p:cNvPicPr>
              <a:picLocks noChangeAspect="1"/>
            </p:cNvPicPr>
            <p:nvPr/>
          </p:nvPicPr>
          <p:blipFill>
            <a:blip r:embed="rId7"/>
            <a:stretch>
              <a:fillRect/>
            </a:stretch>
          </p:blipFill>
          <p:spPr>
            <a:xfrm>
              <a:off x="8353778" y="3752889"/>
              <a:ext cx="1308100" cy="1257300"/>
            </a:xfrm>
            <a:prstGeom prst="rect">
              <a:avLst/>
            </a:prstGeom>
          </p:spPr>
        </p:pic>
        <p:sp>
          <p:nvSpPr>
            <p:cNvPr id="42" name="文本框 41">
              <a:extLst>
                <a:ext uri="{FF2B5EF4-FFF2-40B4-BE49-F238E27FC236}">
                  <a16:creationId xmlns:a16="http://schemas.microsoft.com/office/drawing/2014/main" id="{2EE50B12-EA18-DAF3-01BE-649C9E4B349B}"/>
                </a:ext>
              </a:extLst>
            </p:cNvPr>
            <p:cNvSpPr txBox="1"/>
            <p:nvPr/>
          </p:nvSpPr>
          <p:spPr>
            <a:xfrm>
              <a:off x="8128000" y="5175166"/>
              <a:ext cx="3239911" cy="461665"/>
            </a:xfrm>
            <a:prstGeom prst="rect">
              <a:avLst/>
            </a:prstGeom>
            <a:noFill/>
          </p:spPr>
          <p:txBody>
            <a:bodyPr wrap="square" rtlCol="0">
              <a:spAutoFit/>
            </a:bodyPr>
            <a:lstStyle/>
            <a:p>
              <a:pPr algn="ct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脑胶质瘤图像</a:t>
              </a:r>
            </a:p>
          </p:txBody>
        </p:sp>
      </p:grpSp>
      <p:sp>
        <p:nvSpPr>
          <p:cNvPr id="46" name="矩形 45">
            <a:extLst>
              <a:ext uri="{FF2B5EF4-FFF2-40B4-BE49-F238E27FC236}">
                <a16:creationId xmlns:a16="http://schemas.microsoft.com/office/drawing/2014/main" id="{56B7C763-B72E-F18F-4DFD-CFF7B9B91155}"/>
              </a:ext>
            </a:extLst>
          </p:cNvPr>
          <p:cNvSpPr/>
          <p:nvPr/>
        </p:nvSpPr>
        <p:spPr>
          <a:xfrm>
            <a:off x="2342409" y="2731911"/>
            <a:ext cx="585175" cy="103746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47" name="文本框 46">
            <a:extLst>
              <a:ext uri="{FF2B5EF4-FFF2-40B4-BE49-F238E27FC236}">
                <a16:creationId xmlns:a16="http://schemas.microsoft.com/office/drawing/2014/main" id="{C4CE4CAC-9604-313F-427A-7FA463B241E7}"/>
              </a:ext>
            </a:extLst>
          </p:cNvPr>
          <p:cNvSpPr txBox="1"/>
          <p:nvPr/>
        </p:nvSpPr>
        <p:spPr>
          <a:xfrm>
            <a:off x="1819588" y="3901492"/>
            <a:ext cx="877163" cy="369332"/>
          </a:xfrm>
          <a:prstGeom prst="rect">
            <a:avLst/>
          </a:prstGeom>
          <a:noFill/>
        </p:spPr>
        <p:txBody>
          <a:bodyPr wrap="none" rtlCol="0">
            <a:spAutoFit/>
          </a:bodyPr>
          <a:lstStyle/>
          <a:p>
            <a:r>
              <a:rPr kumimoji="1" lang="zh-CN" altLang="en-US" b="1" dirty="0">
                <a:solidFill>
                  <a:schemeClr val="bg1"/>
                </a:solidFill>
              </a:rPr>
              <a:t>胼胝体</a:t>
            </a:r>
          </a:p>
        </p:txBody>
      </p:sp>
    </p:spTree>
    <p:extLst>
      <p:ext uri="{BB962C8B-B14F-4D97-AF65-F5344CB8AC3E}">
        <p14:creationId xmlns:p14="http://schemas.microsoft.com/office/powerpoint/2010/main" val="3458524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DC691-89E9-51F7-70C1-F6BBB1DC939E}"/>
            </a:ext>
          </a:extLst>
        </p:cNvPr>
        <p:cNvGrpSpPr/>
        <p:nvPr/>
      </p:nvGrpSpPr>
      <p:grpSpPr>
        <a:xfrm>
          <a:off x="0" y="0"/>
          <a:ext cx="0" cy="0"/>
          <a:chOff x="0" y="0"/>
          <a:chExt cx="0" cy="0"/>
        </a:xfrm>
      </p:grpSpPr>
      <p:grpSp>
        <p:nvGrpSpPr>
          <p:cNvPr id="14" name="组合 13">
            <a:extLst>
              <a:ext uri="{FF2B5EF4-FFF2-40B4-BE49-F238E27FC236}">
                <a16:creationId xmlns:a16="http://schemas.microsoft.com/office/drawing/2014/main" id="{83C3A60D-4081-5A8E-946C-69DAD249DC20}"/>
              </a:ext>
            </a:extLst>
          </p:cNvPr>
          <p:cNvGrpSpPr/>
          <p:nvPr/>
        </p:nvGrpSpPr>
        <p:grpSpPr>
          <a:xfrm>
            <a:off x="383060" y="1210961"/>
            <a:ext cx="11252886" cy="3842953"/>
            <a:chOff x="939114" y="1210961"/>
            <a:chExt cx="11252886" cy="3842953"/>
          </a:xfrm>
        </p:grpSpPr>
        <p:sp>
          <p:nvSpPr>
            <p:cNvPr id="13" name="圆角矩形 12">
              <a:extLst>
                <a:ext uri="{FF2B5EF4-FFF2-40B4-BE49-F238E27FC236}">
                  <a16:creationId xmlns:a16="http://schemas.microsoft.com/office/drawing/2014/main" id="{7C1FF942-C4FB-991C-10BD-7EA5F3D88595}"/>
                </a:ext>
              </a:extLst>
            </p:cNvPr>
            <p:cNvSpPr/>
            <p:nvPr/>
          </p:nvSpPr>
          <p:spPr>
            <a:xfrm>
              <a:off x="939114" y="1210961"/>
              <a:ext cx="11252886" cy="3842953"/>
            </a:xfrm>
            <a:prstGeom prst="roundRect">
              <a:avLst>
                <a:gd name="adj" fmla="val 0"/>
              </a:avLst>
            </a:prstGeom>
            <a:noFill/>
            <a:ln w="381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38A89325-F994-1D5C-A8ED-3688D4E97D7A}"/>
                </a:ext>
              </a:extLst>
            </p:cNvPr>
            <p:cNvSpPr/>
            <p:nvPr/>
          </p:nvSpPr>
          <p:spPr>
            <a:xfrm>
              <a:off x="3744097" y="1470454"/>
              <a:ext cx="8180173" cy="3385751"/>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 name="组合 9">
              <a:extLst>
                <a:ext uri="{FF2B5EF4-FFF2-40B4-BE49-F238E27FC236}">
                  <a16:creationId xmlns:a16="http://schemas.microsoft.com/office/drawing/2014/main" id="{4D8B4EB9-C375-0548-004F-DA58A5DE81AD}"/>
                </a:ext>
              </a:extLst>
            </p:cNvPr>
            <p:cNvGrpSpPr/>
            <p:nvPr/>
          </p:nvGrpSpPr>
          <p:grpSpPr>
            <a:xfrm>
              <a:off x="6531085" y="1803398"/>
              <a:ext cx="2624753" cy="2283180"/>
              <a:chOff x="1001276" y="4580645"/>
              <a:chExt cx="3670300" cy="3505200"/>
            </a:xfrm>
          </p:grpSpPr>
          <p:pic>
            <p:nvPicPr>
              <p:cNvPr id="6" name="图片 5" descr="图片包含 杯子, 桌子, 蛋糕, 巧克力&#10;&#10;描述已自动生成">
                <a:extLst>
                  <a:ext uri="{FF2B5EF4-FFF2-40B4-BE49-F238E27FC236}">
                    <a16:creationId xmlns:a16="http://schemas.microsoft.com/office/drawing/2014/main" id="{C970AE19-921D-1A13-1C8F-ABE1604BDD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276" y="4580645"/>
                <a:ext cx="3670300" cy="3505200"/>
              </a:xfrm>
              <a:prstGeom prst="rect">
                <a:avLst/>
              </a:prstGeom>
            </p:spPr>
          </p:pic>
          <p:sp>
            <p:nvSpPr>
              <p:cNvPr id="8" name="矩形 7">
                <a:extLst>
                  <a:ext uri="{FF2B5EF4-FFF2-40B4-BE49-F238E27FC236}">
                    <a16:creationId xmlns:a16="http://schemas.microsoft.com/office/drawing/2014/main" id="{22E8AFC0-265C-A9F6-69A8-2ECFA72C0FF8}"/>
                  </a:ext>
                </a:extLst>
              </p:cNvPr>
              <p:cNvSpPr/>
              <p:nvPr/>
            </p:nvSpPr>
            <p:spPr>
              <a:xfrm>
                <a:off x="1598613" y="5182078"/>
                <a:ext cx="1546369" cy="220707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grpSp>
        <p:pic>
          <p:nvPicPr>
            <p:cNvPr id="15" name="图片 14" descr="图片包含 桌子, 黑暗, 男人, 水&#10;&#10;AI 生成的内容可能不正确。">
              <a:extLst>
                <a:ext uri="{FF2B5EF4-FFF2-40B4-BE49-F238E27FC236}">
                  <a16:creationId xmlns:a16="http://schemas.microsoft.com/office/drawing/2014/main" id="{25CFD1D6-8A6C-9FB0-1004-41DD72663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9412131" y="1803398"/>
              <a:ext cx="2283180" cy="2283180"/>
            </a:xfrm>
            <a:prstGeom prst="rect">
              <a:avLst/>
            </a:prstGeom>
          </p:spPr>
        </p:pic>
        <p:sp>
          <p:nvSpPr>
            <p:cNvPr id="18" name="文本框 17">
              <a:extLst>
                <a:ext uri="{FF2B5EF4-FFF2-40B4-BE49-F238E27FC236}">
                  <a16:creationId xmlns:a16="http://schemas.microsoft.com/office/drawing/2014/main" id="{0C7F51BB-BC85-A34B-1743-2645208B3DD3}"/>
                </a:ext>
              </a:extLst>
            </p:cNvPr>
            <p:cNvSpPr txBox="1"/>
            <p:nvPr/>
          </p:nvSpPr>
          <p:spPr>
            <a:xfrm>
              <a:off x="1188386" y="4268711"/>
              <a:ext cx="2393245" cy="461665"/>
            </a:xfrm>
            <a:prstGeom prst="rect">
              <a:avLst/>
            </a:prstGeom>
            <a:noFill/>
          </p:spPr>
          <p:txBody>
            <a:bodyPr wrap="square" rtlCol="0">
              <a:spAutoFit/>
            </a:bodyPr>
            <a:lstStyle/>
            <a:p>
              <a:pPr algn="ct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正常图像</a:t>
              </a:r>
            </a:p>
          </p:txBody>
        </p:sp>
        <p:sp>
          <p:nvSpPr>
            <p:cNvPr id="19" name="文本框 18">
              <a:extLst>
                <a:ext uri="{FF2B5EF4-FFF2-40B4-BE49-F238E27FC236}">
                  <a16:creationId xmlns:a16="http://schemas.microsoft.com/office/drawing/2014/main" id="{D3988C00-1480-3B9E-E918-9AE92B9551E5}"/>
                </a:ext>
              </a:extLst>
            </p:cNvPr>
            <p:cNvSpPr txBox="1"/>
            <p:nvPr/>
          </p:nvSpPr>
          <p:spPr>
            <a:xfrm>
              <a:off x="3921535" y="4268711"/>
              <a:ext cx="2283179" cy="461665"/>
            </a:xfrm>
            <a:prstGeom prst="rect">
              <a:avLst/>
            </a:prstGeom>
            <a:noFill/>
          </p:spPr>
          <p:txBody>
            <a:bodyPr wrap="square" rtlCol="0">
              <a:spAutoFit/>
            </a:bodyPr>
            <a:lstStyle/>
            <a:p>
              <a:r>
                <a:rPr lang="zh-CN" altLang="en-US" sz="2400" dirty="0">
                  <a:latin typeface="Times New Roman" panose="02020603050405020304" charset="0"/>
                  <a:ea typeface="宋体" panose="02010600030101010101" pitchFamily="2" charset="-122"/>
                  <a:cs typeface="Times New Roman" panose="02020603050405020304" charset="0"/>
                  <a:sym typeface="+mn-ea"/>
                </a:rPr>
                <a:t>化学位移伪影</a:t>
              </a:r>
              <a:endParaRPr lang="zh-CN" altLang="en-US" sz="2400" dirty="0"/>
            </a:p>
          </p:txBody>
        </p:sp>
        <p:sp>
          <p:nvSpPr>
            <p:cNvPr id="20" name="文本框 19">
              <a:extLst>
                <a:ext uri="{FF2B5EF4-FFF2-40B4-BE49-F238E27FC236}">
                  <a16:creationId xmlns:a16="http://schemas.microsoft.com/office/drawing/2014/main" id="{C1CE28A4-3D1D-6426-4AED-DD4541638A6B}"/>
                </a:ext>
              </a:extLst>
            </p:cNvPr>
            <p:cNvSpPr txBox="1"/>
            <p:nvPr/>
          </p:nvSpPr>
          <p:spPr>
            <a:xfrm>
              <a:off x="9627682" y="4268712"/>
              <a:ext cx="1932140" cy="461665"/>
            </a:xfrm>
            <a:prstGeom prst="rect">
              <a:avLst/>
            </a:prstGeom>
            <a:noFill/>
          </p:spPr>
          <p:txBody>
            <a:bodyPr wrap="square" rtlCol="0">
              <a:spAutoFit/>
            </a:bodyPr>
            <a:lstStyle/>
            <a:p>
              <a:pPr algn="ctr"/>
              <a:r>
                <a:rPr kumimoji="1" lang="zh-CN" altLang="en-US" sz="2400" dirty="0">
                  <a:latin typeface="SimSun" panose="02010600030101010101" pitchFamily="2" charset="-122"/>
                  <a:ea typeface="SimSun" panose="02010600030101010101" pitchFamily="2" charset="-122"/>
                  <a:cs typeface="Times New Roman" panose="02020603050405020304" pitchFamily="18" charset="0"/>
                </a:rPr>
                <a:t>无肿瘤图像</a:t>
              </a:r>
              <a:endPar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grpSp>
          <p:nvGrpSpPr>
            <p:cNvPr id="2" name="组合 1">
              <a:extLst>
                <a:ext uri="{FF2B5EF4-FFF2-40B4-BE49-F238E27FC236}">
                  <a16:creationId xmlns:a16="http://schemas.microsoft.com/office/drawing/2014/main" id="{74C062FB-C6CC-9B89-E032-E3FA52570CFE}"/>
                </a:ext>
              </a:extLst>
            </p:cNvPr>
            <p:cNvGrpSpPr/>
            <p:nvPr/>
          </p:nvGrpSpPr>
          <p:grpSpPr>
            <a:xfrm>
              <a:off x="1201920" y="1803400"/>
              <a:ext cx="2393244" cy="2283178"/>
              <a:chOff x="1241778" y="1803400"/>
              <a:chExt cx="3251200" cy="3251200"/>
            </a:xfrm>
          </p:grpSpPr>
          <p:pic>
            <p:nvPicPr>
              <p:cNvPr id="3" name="图片 2" descr="黑暗里有星球&#10;&#10;AI 生成的内容可能不正确。">
                <a:extLst>
                  <a:ext uri="{FF2B5EF4-FFF2-40B4-BE49-F238E27FC236}">
                    <a16:creationId xmlns:a16="http://schemas.microsoft.com/office/drawing/2014/main" id="{7E2B3528-FE14-C1D0-D00D-796EC4CA97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241778" y="1803400"/>
                <a:ext cx="3251200" cy="3251200"/>
              </a:xfrm>
              <a:prstGeom prst="rect">
                <a:avLst/>
              </a:prstGeom>
            </p:spPr>
          </p:pic>
          <p:sp>
            <p:nvSpPr>
              <p:cNvPr id="16" name="矩形 15">
                <a:extLst>
                  <a:ext uri="{FF2B5EF4-FFF2-40B4-BE49-F238E27FC236}">
                    <a16:creationId xmlns:a16="http://schemas.microsoft.com/office/drawing/2014/main" id="{21185276-48B5-7FEC-D8C5-25C07EC8B7E5}"/>
                  </a:ext>
                </a:extLst>
              </p:cNvPr>
              <p:cNvSpPr/>
              <p:nvPr/>
            </p:nvSpPr>
            <p:spPr>
              <a:xfrm>
                <a:off x="2884983" y="3327401"/>
                <a:ext cx="638997" cy="86077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grpSp>
        <p:pic>
          <p:nvPicPr>
            <p:cNvPr id="5" name="图片 4">
              <a:extLst>
                <a:ext uri="{FF2B5EF4-FFF2-40B4-BE49-F238E27FC236}">
                  <a16:creationId xmlns:a16="http://schemas.microsoft.com/office/drawing/2014/main" id="{2CB0FD5E-D24E-E243-08BE-534644A9D27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921535" y="1827632"/>
              <a:ext cx="2283179" cy="2234715"/>
            </a:xfrm>
            <a:prstGeom prst="rect">
              <a:avLst/>
            </a:prstGeom>
          </p:spPr>
        </p:pic>
        <p:sp>
          <p:nvSpPr>
            <p:cNvPr id="7" name="矩形 6">
              <a:extLst>
                <a:ext uri="{FF2B5EF4-FFF2-40B4-BE49-F238E27FC236}">
                  <a16:creationId xmlns:a16="http://schemas.microsoft.com/office/drawing/2014/main" id="{3B99339B-3FDC-2CC2-670D-A686831B24AE}"/>
                </a:ext>
              </a:extLst>
            </p:cNvPr>
            <p:cNvSpPr/>
            <p:nvPr/>
          </p:nvSpPr>
          <p:spPr>
            <a:xfrm>
              <a:off x="4164905" y="3065124"/>
              <a:ext cx="778884" cy="70970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9" name="矩形 8">
              <a:extLst>
                <a:ext uri="{FF2B5EF4-FFF2-40B4-BE49-F238E27FC236}">
                  <a16:creationId xmlns:a16="http://schemas.microsoft.com/office/drawing/2014/main" id="{E5747D9A-8062-C218-2CF8-62E52683FDE5}"/>
                </a:ext>
              </a:extLst>
            </p:cNvPr>
            <p:cNvSpPr/>
            <p:nvPr/>
          </p:nvSpPr>
          <p:spPr>
            <a:xfrm>
              <a:off x="6827798" y="4268712"/>
              <a:ext cx="2031325" cy="461665"/>
            </a:xfrm>
            <a:prstGeom prst="rect">
              <a:avLst/>
            </a:prstGeom>
          </p:spPr>
          <p:txBody>
            <a:bodyPr wrap="none">
              <a:spAutoFit/>
            </a:bodyPr>
            <a:lstStyle/>
            <a:p>
              <a:r>
                <a:rPr lang="zh-CN" altLang="en-US" sz="2400" dirty="0">
                  <a:latin typeface="Times New Roman" panose="02020603050405020304" charset="0"/>
                  <a:ea typeface="宋体" panose="02010600030101010101" pitchFamily="2" charset="-122"/>
                  <a:cs typeface="Times New Roman" panose="02020603050405020304" charset="0"/>
                  <a:sym typeface="+mn-ea"/>
                </a:rPr>
                <a:t>扫描运动伪影</a:t>
              </a:r>
              <a:endParaRPr lang="zh-CN" altLang="en-US" sz="2400" dirty="0"/>
            </a:p>
          </p:txBody>
        </p:sp>
      </p:grpSp>
    </p:spTree>
    <p:extLst>
      <p:ext uri="{BB962C8B-B14F-4D97-AF65-F5344CB8AC3E}">
        <p14:creationId xmlns:p14="http://schemas.microsoft.com/office/powerpoint/2010/main" val="1889719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a:extLst>
              <a:ext uri="{FF2B5EF4-FFF2-40B4-BE49-F238E27FC236}">
                <a16:creationId xmlns:a16="http://schemas.microsoft.com/office/drawing/2014/main" id="{969A3A44-6562-6BAF-9405-5769EB6FC5CA}"/>
              </a:ext>
            </a:extLst>
          </p:cNvPr>
          <p:cNvSpPr/>
          <p:nvPr/>
        </p:nvSpPr>
        <p:spPr>
          <a:xfrm>
            <a:off x="1000897" y="691977"/>
            <a:ext cx="7895968" cy="4386649"/>
          </a:xfrm>
          <a:prstGeom prst="roundRect">
            <a:avLst>
              <a:gd name="adj" fmla="val 0"/>
            </a:avLst>
          </a:prstGeom>
          <a:noFill/>
          <a:ln w="38100">
            <a:solidFill>
              <a:schemeClr val="bg2">
                <a:lumMod val="2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3" name="组合 12">
            <a:extLst>
              <a:ext uri="{FF2B5EF4-FFF2-40B4-BE49-F238E27FC236}">
                <a16:creationId xmlns:a16="http://schemas.microsoft.com/office/drawing/2014/main" id="{DA1FA773-D319-D751-A324-B7172822A968}"/>
              </a:ext>
            </a:extLst>
          </p:cNvPr>
          <p:cNvGrpSpPr/>
          <p:nvPr/>
        </p:nvGrpSpPr>
        <p:grpSpPr>
          <a:xfrm>
            <a:off x="5079142" y="954044"/>
            <a:ext cx="3467100" cy="3467100"/>
            <a:chOff x="5079142" y="954044"/>
            <a:chExt cx="3467100" cy="3467100"/>
          </a:xfrm>
        </p:grpSpPr>
        <p:pic>
          <p:nvPicPr>
            <p:cNvPr id="3" name="图片 2">
              <a:extLst>
                <a:ext uri="{FF2B5EF4-FFF2-40B4-BE49-F238E27FC236}">
                  <a16:creationId xmlns:a16="http://schemas.microsoft.com/office/drawing/2014/main" id="{F0E98E32-CB5C-D5D1-F4A4-F67D24ACB5CC}"/>
                </a:ext>
              </a:extLst>
            </p:cNvPr>
            <p:cNvPicPr>
              <a:picLocks noChangeAspect="1"/>
            </p:cNvPicPr>
            <p:nvPr/>
          </p:nvPicPr>
          <p:blipFill>
            <a:blip r:embed="rId2"/>
            <a:stretch>
              <a:fillRect/>
            </a:stretch>
          </p:blipFill>
          <p:spPr>
            <a:xfrm>
              <a:off x="5079142" y="954044"/>
              <a:ext cx="3467100" cy="3467100"/>
            </a:xfrm>
            <a:prstGeom prst="rect">
              <a:avLst/>
            </a:prstGeom>
          </p:spPr>
        </p:pic>
        <p:sp>
          <p:nvSpPr>
            <p:cNvPr id="6" name="矩形 5">
              <a:extLst>
                <a:ext uri="{FF2B5EF4-FFF2-40B4-BE49-F238E27FC236}">
                  <a16:creationId xmlns:a16="http://schemas.microsoft.com/office/drawing/2014/main" id="{A3551C7C-9D37-AF86-B464-C3676C29B74E}"/>
                </a:ext>
              </a:extLst>
            </p:cNvPr>
            <p:cNvSpPr/>
            <p:nvPr/>
          </p:nvSpPr>
          <p:spPr>
            <a:xfrm>
              <a:off x="7059826" y="1921477"/>
              <a:ext cx="889685" cy="92675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7" name="矩形 6">
              <a:extLst>
                <a:ext uri="{FF2B5EF4-FFF2-40B4-BE49-F238E27FC236}">
                  <a16:creationId xmlns:a16="http://schemas.microsoft.com/office/drawing/2014/main" id="{138D3612-D092-2188-8000-FAFED68F2A52}"/>
                </a:ext>
              </a:extLst>
            </p:cNvPr>
            <p:cNvSpPr/>
            <p:nvPr/>
          </p:nvSpPr>
          <p:spPr>
            <a:xfrm>
              <a:off x="6330779" y="1588191"/>
              <a:ext cx="729047" cy="1575139"/>
            </a:xfrm>
            <a:prstGeom prst="rect">
              <a:avLst/>
            </a:prstGeom>
            <a:noFill/>
            <a:ln w="381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9" name="文本框 8">
              <a:extLst>
                <a:ext uri="{FF2B5EF4-FFF2-40B4-BE49-F238E27FC236}">
                  <a16:creationId xmlns:a16="http://schemas.microsoft.com/office/drawing/2014/main" id="{BEE1697C-2A37-F209-1CB0-B34A46D28936}"/>
                </a:ext>
              </a:extLst>
            </p:cNvPr>
            <p:cNvSpPr txBox="1"/>
            <p:nvPr/>
          </p:nvSpPr>
          <p:spPr>
            <a:xfrm>
              <a:off x="7174893" y="2942279"/>
              <a:ext cx="1107996" cy="369332"/>
            </a:xfrm>
            <a:prstGeom prst="rect">
              <a:avLst/>
            </a:prstGeom>
            <a:noFill/>
          </p:spPr>
          <p:txBody>
            <a:bodyPr wrap="none" rtlCol="0">
              <a:spAutoFit/>
            </a:bodyPr>
            <a:lstStyle/>
            <a:p>
              <a:r>
                <a:rPr kumimoji="1" lang="zh-CN" altLang="en-US" b="1" dirty="0">
                  <a:solidFill>
                    <a:schemeClr val="bg1"/>
                  </a:solidFill>
                </a:rPr>
                <a:t>肿瘤区域</a:t>
              </a:r>
            </a:p>
          </p:txBody>
        </p:sp>
        <p:sp>
          <p:nvSpPr>
            <p:cNvPr id="10" name="文本框 9">
              <a:extLst>
                <a:ext uri="{FF2B5EF4-FFF2-40B4-BE49-F238E27FC236}">
                  <a16:creationId xmlns:a16="http://schemas.microsoft.com/office/drawing/2014/main" id="{73A144EB-ADDA-D2A7-482B-6DE24B2B4A62}"/>
                </a:ext>
              </a:extLst>
            </p:cNvPr>
            <p:cNvSpPr txBox="1"/>
            <p:nvPr/>
          </p:nvSpPr>
          <p:spPr>
            <a:xfrm>
              <a:off x="6066897" y="3220991"/>
              <a:ext cx="877163" cy="369332"/>
            </a:xfrm>
            <a:prstGeom prst="rect">
              <a:avLst/>
            </a:prstGeom>
            <a:noFill/>
          </p:spPr>
          <p:txBody>
            <a:bodyPr wrap="none" rtlCol="0">
              <a:spAutoFit/>
            </a:bodyPr>
            <a:lstStyle/>
            <a:p>
              <a:r>
                <a:rPr kumimoji="1" lang="zh-CN" altLang="en-US" b="1" dirty="0">
                  <a:solidFill>
                    <a:schemeClr val="bg1"/>
                  </a:solidFill>
                </a:rPr>
                <a:t>胼胝体</a:t>
              </a:r>
            </a:p>
          </p:txBody>
        </p:sp>
      </p:grpSp>
      <p:grpSp>
        <p:nvGrpSpPr>
          <p:cNvPr id="14" name="组合 13">
            <a:extLst>
              <a:ext uri="{FF2B5EF4-FFF2-40B4-BE49-F238E27FC236}">
                <a16:creationId xmlns:a16="http://schemas.microsoft.com/office/drawing/2014/main" id="{F12C603B-5E34-1137-CE15-8A1522D183C4}"/>
              </a:ext>
            </a:extLst>
          </p:cNvPr>
          <p:cNvGrpSpPr/>
          <p:nvPr/>
        </p:nvGrpSpPr>
        <p:grpSpPr>
          <a:xfrm>
            <a:off x="1348689" y="954044"/>
            <a:ext cx="3467100" cy="3467100"/>
            <a:chOff x="989055" y="954044"/>
            <a:chExt cx="3467100" cy="3467100"/>
          </a:xfrm>
        </p:grpSpPr>
        <p:pic>
          <p:nvPicPr>
            <p:cNvPr id="2" name="图片 1">
              <a:extLst>
                <a:ext uri="{FF2B5EF4-FFF2-40B4-BE49-F238E27FC236}">
                  <a16:creationId xmlns:a16="http://schemas.microsoft.com/office/drawing/2014/main" id="{0546A89E-AEB1-6716-F69A-C3557D921ADF}"/>
                </a:ext>
              </a:extLst>
            </p:cNvPr>
            <p:cNvPicPr>
              <a:picLocks noChangeAspect="1"/>
            </p:cNvPicPr>
            <p:nvPr/>
          </p:nvPicPr>
          <p:blipFill>
            <a:blip r:embed="rId3"/>
            <a:stretch>
              <a:fillRect/>
            </a:stretch>
          </p:blipFill>
          <p:spPr>
            <a:xfrm>
              <a:off x="989055" y="954044"/>
              <a:ext cx="3467100" cy="3467100"/>
            </a:xfrm>
            <a:prstGeom prst="rect">
              <a:avLst/>
            </a:prstGeom>
          </p:spPr>
        </p:pic>
        <p:sp>
          <p:nvSpPr>
            <p:cNvPr id="4" name="矩形 3">
              <a:extLst>
                <a:ext uri="{FF2B5EF4-FFF2-40B4-BE49-F238E27FC236}">
                  <a16:creationId xmlns:a16="http://schemas.microsoft.com/office/drawing/2014/main" id="{1974D1CF-7ED3-5965-3AD2-661D2639820E}"/>
                </a:ext>
              </a:extLst>
            </p:cNvPr>
            <p:cNvSpPr/>
            <p:nvPr/>
          </p:nvSpPr>
          <p:spPr>
            <a:xfrm>
              <a:off x="2866767" y="2384855"/>
              <a:ext cx="889685" cy="92675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5" name="矩形 4">
              <a:extLst>
                <a:ext uri="{FF2B5EF4-FFF2-40B4-BE49-F238E27FC236}">
                  <a16:creationId xmlns:a16="http://schemas.microsoft.com/office/drawing/2014/main" id="{88D944A1-2643-1B7F-E0C4-FC170F33C761}"/>
                </a:ext>
              </a:extLst>
            </p:cNvPr>
            <p:cNvSpPr/>
            <p:nvPr/>
          </p:nvSpPr>
          <p:spPr>
            <a:xfrm>
              <a:off x="3021228" y="1671424"/>
              <a:ext cx="735224" cy="704336"/>
            </a:xfrm>
            <a:prstGeom prst="rect">
              <a:avLst/>
            </a:prstGeom>
            <a:noFill/>
            <a:ln w="381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8" name="文本框 7">
              <a:extLst>
                <a:ext uri="{FF2B5EF4-FFF2-40B4-BE49-F238E27FC236}">
                  <a16:creationId xmlns:a16="http://schemas.microsoft.com/office/drawing/2014/main" id="{47E3E1C2-53C6-AD76-52C8-3871080B2611}"/>
                </a:ext>
              </a:extLst>
            </p:cNvPr>
            <p:cNvSpPr txBox="1"/>
            <p:nvPr/>
          </p:nvSpPr>
          <p:spPr>
            <a:xfrm>
              <a:off x="2809100" y="3361724"/>
              <a:ext cx="1107996" cy="369332"/>
            </a:xfrm>
            <a:prstGeom prst="rect">
              <a:avLst/>
            </a:prstGeom>
            <a:noFill/>
          </p:spPr>
          <p:txBody>
            <a:bodyPr wrap="none" rtlCol="0">
              <a:spAutoFit/>
            </a:bodyPr>
            <a:lstStyle/>
            <a:p>
              <a:r>
                <a:rPr kumimoji="1" lang="zh-CN" altLang="en-US" b="1" dirty="0">
                  <a:solidFill>
                    <a:schemeClr val="bg1"/>
                  </a:solidFill>
                </a:rPr>
                <a:t>肿瘤区域</a:t>
              </a:r>
            </a:p>
          </p:txBody>
        </p:sp>
        <p:sp>
          <p:nvSpPr>
            <p:cNvPr id="11" name="文本框 10">
              <a:extLst>
                <a:ext uri="{FF2B5EF4-FFF2-40B4-BE49-F238E27FC236}">
                  <a16:creationId xmlns:a16="http://schemas.microsoft.com/office/drawing/2014/main" id="{2BE6C3CF-0827-8502-BEC2-B02375F64904}"/>
                </a:ext>
              </a:extLst>
            </p:cNvPr>
            <p:cNvSpPr txBox="1"/>
            <p:nvPr/>
          </p:nvSpPr>
          <p:spPr>
            <a:xfrm>
              <a:off x="2168607" y="1337875"/>
              <a:ext cx="1800493" cy="369332"/>
            </a:xfrm>
            <a:prstGeom prst="rect">
              <a:avLst/>
            </a:prstGeom>
            <a:noFill/>
          </p:spPr>
          <p:txBody>
            <a:bodyPr wrap="none" rtlCol="0">
              <a:spAutoFit/>
            </a:bodyPr>
            <a:lstStyle/>
            <a:p>
              <a:r>
                <a:rPr kumimoji="1" lang="zh-CN" altLang="en-US" b="1" dirty="0">
                  <a:solidFill>
                    <a:schemeClr val="bg1"/>
                  </a:solidFill>
                </a:rPr>
                <a:t>其他正常脑组织</a:t>
              </a:r>
            </a:p>
          </p:txBody>
        </p:sp>
      </p:grpSp>
      <p:sp>
        <p:nvSpPr>
          <p:cNvPr id="15" name="文本框 14">
            <a:extLst>
              <a:ext uri="{FF2B5EF4-FFF2-40B4-BE49-F238E27FC236}">
                <a16:creationId xmlns:a16="http://schemas.microsoft.com/office/drawing/2014/main" id="{99885B4C-0127-2E14-9FBF-250701DF49B3}"/>
              </a:ext>
            </a:extLst>
          </p:cNvPr>
          <p:cNvSpPr txBox="1"/>
          <p:nvPr/>
        </p:nvSpPr>
        <p:spPr>
          <a:xfrm>
            <a:off x="2500829" y="4543677"/>
            <a:ext cx="5000493" cy="461665"/>
          </a:xfrm>
          <a:prstGeom prst="rect">
            <a:avLst/>
          </a:prstGeom>
          <a:noFill/>
        </p:spPr>
        <p:txBody>
          <a:bodyPr wrap="square" rtlCol="0">
            <a:spAutoFit/>
          </a:bodyPr>
          <a:lstStyle/>
          <a:p>
            <a:pPr algn="ctr"/>
            <a:r>
              <a:rPr kumimoji="1" lang="zh-CN" altLang="en-US" sz="2400" dirty="0">
                <a:latin typeface="SimSun" panose="02010600030101010101" pitchFamily="2" charset="-122"/>
                <a:ea typeface="SimSun" panose="02010600030101010101" pitchFamily="2" charset="-122"/>
              </a:rPr>
              <a:t>临床脑胶质瘤</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MRI</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2D</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图像</a:t>
            </a:r>
          </a:p>
        </p:txBody>
      </p:sp>
    </p:spTree>
    <p:extLst>
      <p:ext uri="{BB962C8B-B14F-4D97-AF65-F5344CB8AC3E}">
        <p14:creationId xmlns:p14="http://schemas.microsoft.com/office/powerpoint/2010/main" val="905566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 name="组合 147">
            <a:extLst>
              <a:ext uri="{FF2B5EF4-FFF2-40B4-BE49-F238E27FC236}">
                <a16:creationId xmlns:a16="http://schemas.microsoft.com/office/drawing/2014/main" id="{44A7C131-7527-E1C8-78CB-7434FF964B5C}"/>
              </a:ext>
            </a:extLst>
          </p:cNvPr>
          <p:cNvGrpSpPr/>
          <p:nvPr/>
        </p:nvGrpSpPr>
        <p:grpSpPr>
          <a:xfrm>
            <a:off x="487017" y="596347"/>
            <a:ext cx="11330609" cy="5551889"/>
            <a:chOff x="487017" y="596347"/>
            <a:chExt cx="11330609" cy="5551889"/>
          </a:xfrm>
        </p:grpSpPr>
        <p:sp>
          <p:nvSpPr>
            <p:cNvPr id="146" name="矩形 145">
              <a:extLst>
                <a:ext uri="{FF2B5EF4-FFF2-40B4-BE49-F238E27FC236}">
                  <a16:creationId xmlns:a16="http://schemas.microsoft.com/office/drawing/2014/main" id="{C3593EE1-8B2C-1D6B-E2DE-262CE63603E9}"/>
                </a:ext>
              </a:extLst>
            </p:cNvPr>
            <p:cNvSpPr/>
            <p:nvPr/>
          </p:nvSpPr>
          <p:spPr>
            <a:xfrm>
              <a:off x="695739" y="709763"/>
              <a:ext cx="10962861" cy="267972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1" name="矩形 140">
              <a:extLst>
                <a:ext uri="{FF2B5EF4-FFF2-40B4-BE49-F238E27FC236}">
                  <a16:creationId xmlns:a16="http://schemas.microsoft.com/office/drawing/2014/main" id="{8584879E-5B40-54EF-A9BE-BB1EAE10508E}"/>
                </a:ext>
              </a:extLst>
            </p:cNvPr>
            <p:cNvSpPr/>
            <p:nvPr/>
          </p:nvSpPr>
          <p:spPr>
            <a:xfrm>
              <a:off x="487017" y="596347"/>
              <a:ext cx="11330609" cy="55518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立方体 1">
              <a:extLst>
                <a:ext uri="{FF2B5EF4-FFF2-40B4-BE49-F238E27FC236}">
                  <a16:creationId xmlns:a16="http://schemas.microsoft.com/office/drawing/2014/main" id="{C4106199-92A3-EED8-3F38-9BE5DC3B5577}"/>
                </a:ext>
              </a:extLst>
            </p:cNvPr>
            <p:cNvSpPr/>
            <p:nvPr/>
          </p:nvSpPr>
          <p:spPr>
            <a:xfrm>
              <a:off x="1142705" y="1142488"/>
              <a:ext cx="1005072" cy="1452033"/>
            </a:xfrm>
            <a:prstGeom prst="cube">
              <a:avLst>
                <a:gd name="adj" fmla="val 28921"/>
              </a:avLst>
            </a:prstGeom>
            <a:solidFill>
              <a:srgbClr val="ECEBFA"/>
            </a:solidFill>
            <a:ln>
              <a:solidFill>
                <a:srgbClr val="D4D1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立方体 7">
              <a:extLst>
                <a:ext uri="{FF2B5EF4-FFF2-40B4-BE49-F238E27FC236}">
                  <a16:creationId xmlns:a16="http://schemas.microsoft.com/office/drawing/2014/main" id="{4CE28B09-7DAA-0E63-6C79-3E487D605200}"/>
                </a:ext>
              </a:extLst>
            </p:cNvPr>
            <p:cNvSpPr/>
            <p:nvPr/>
          </p:nvSpPr>
          <p:spPr>
            <a:xfrm>
              <a:off x="3132429" y="1048317"/>
              <a:ext cx="1327928" cy="379728"/>
            </a:xfrm>
            <a:prstGeom prst="cube">
              <a:avLst>
                <a:gd name="adj" fmla="val 20486"/>
              </a:avLst>
            </a:prstGeom>
            <a:solidFill>
              <a:srgbClr val="E5F1FD"/>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33431141-4753-EACF-F79C-08E99D0749A7}"/>
                </a:ext>
              </a:extLst>
            </p:cNvPr>
            <p:cNvSpPr txBox="1"/>
            <p:nvPr/>
          </p:nvSpPr>
          <p:spPr>
            <a:xfrm>
              <a:off x="3293691" y="709763"/>
              <a:ext cx="1005403"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最大池化</a:t>
              </a:r>
            </a:p>
          </p:txBody>
        </p:sp>
        <p:cxnSp>
          <p:nvCxnSpPr>
            <p:cNvPr id="12" name="曲线连接符 11">
              <a:extLst>
                <a:ext uri="{FF2B5EF4-FFF2-40B4-BE49-F238E27FC236}">
                  <a16:creationId xmlns:a16="http://schemas.microsoft.com/office/drawing/2014/main" id="{BEC2F265-238A-651D-994E-B3AE9F5D2A1C}"/>
                </a:ext>
              </a:extLst>
            </p:cNvPr>
            <p:cNvCxnSpPr/>
            <p:nvPr/>
          </p:nvCxnSpPr>
          <p:spPr>
            <a:xfrm flipV="1">
              <a:off x="2328530" y="1346028"/>
              <a:ext cx="623146" cy="398602"/>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曲线连接符 12">
              <a:extLst>
                <a:ext uri="{FF2B5EF4-FFF2-40B4-BE49-F238E27FC236}">
                  <a16:creationId xmlns:a16="http://schemas.microsoft.com/office/drawing/2014/main" id="{F0941E8F-807D-0B36-CC1F-63B6BE69F4D8}"/>
                </a:ext>
              </a:extLst>
            </p:cNvPr>
            <p:cNvCxnSpPr>
              <a:cxnSpLocks/>
            </p:cNvCxnSpPr>
            <p:nvPr/>
          </p:nvCxnSpPr>
          <p:spPr>
            <a:xfrm>
              <a:off x="2328530" y="2067805"/>
              <a:ext cx="623146" cy="377683"/>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980C72FE-A26F-9383-D2B2-E633D5ADF920}"/>
                </a:ext>
              </a:extLst>
            </p:cNvPr>
            <p:cNvSpPr txBox="1"/>
            <p:nvPr/>
          </p:nvSpPr>
          <p:spPr>
            <a:xfrm>
              <a:off x="1041714" y="2594521"/>
              <a:ext cx="1005403"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输入特征</a:t>
              </a:r>
            </a:p>
          </p:txBody>
        </p:sp>
        <p:sp>
          <p:nvSpPr>
            <p:cNvPr id="16" name="立方体 15">
              <a:extLst>
                <a:ext uri="{FF2B5EF4-FFF2-40B4-BE49-F238E27FC236}">
                  <a16:creationId xmlns:a16="http://schemas.microsoft.com/office/drawing/2014/main" id="{39DB11A9-330A-88AA-A07D-29E97DF65746}"/>
                </a:ext>
              </a:extLst>
            </p:cNvPr>
            <p:cNvSpPr/>
            <p:nvPr/>
          </p:nvSpPr>
          <p:spPr>
            <a:xfrm>
              <a:off x="3132429" y="2327768"/>
              <a:ext cx="1327928" cy="379728"/>
            </a:xfrm>
            <a:prstGeom prst="cube">
              <a:avLst>
                <a:gd name="adj" fmla="val 20486"/>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73D1806-5CFE-9699-AF52-C820E23DD205}"/>
                </a:ext>
              </a:extLst>
            </p:cNvPr>
            <p:cNvSpPr txBox="1"/>
            <p:nvPr/>
          </p:nvSpPr>
          <p:spPr>
            <a:xfrm>
              <a:off x="3293691" y="1989214"/>
              <a:ext cx="1005403"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平均池化</a:t>
              </a:r>
            </a:p>
          </p:txBody>
        </p:sp>
        <p:cxnSp>
          <p:nvCxnSpPr>
            <p:cNvPr id="18" name="曲线连接符 17">
              <a:extLst>
                <a:ext uri="{FF2B5EF4-FFF2-40B4-BE49-F238E27FC236}">
                  <a16:creationId xmlns:a16="http://schemas.microsoft.com/office/drawing/2014/main" id="{181F241A-E199-A0C8-E5DB-9EA6E8679F3A}"/>
                </a:ext>
              </a:extLst>
            </p:cNvPr>
            <p:cNvCxnSpPr>
              <a:cxnSpLocks/>
            </p:cNvCxnSpPr>
            <p:nvPr/>
          </p:nvCxnSpPr>
          <p:spPr>
            <a:xfrm>
              <a:off x="4621619" y="1341789"/>
              <a:ext cx="535172" cy="402841"/>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曲线连接符 19">
              <a:extLst>
                <a:ext uri="{FF2B5EF4-FFF2-40B4-BE49-F238E27FC236}">
                  <a16:creationId xmlns:a16="http://schemas.microsoft.com/office/drawing/2014/main" id="{E058AA79-171D-C645-CBB3-4187C4BF25F5}"/>
                </a:ext>
              </a:extLst>
            </p:cNvPr>
            <p:cNvCxnSpPr>
              <a:cxnSpLocks/>
            </p:cNvCxnSpPr>
            <p:nvPr/>
          </p:nvCxnSpPr>
          <p:spPr>
            <a:xfrm flipV="1">
              <a:off x="4641110" y="2067805"/>
              <a:ext cx="515681" cy="438270"/>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23" name="立方体 22">
              <a:extLst>
                <a:ext uri="{FF2B5EF4-FFF2-40B4-BE49-F238E27FC236}">
                  <a16:creationId xmlns:a16="http://schemas.microsoft.com/office/drawing/2014/main" id="{A25DD0F9-9FA1-AD1A-B89D-9BAB0296B66A}"/>
                </a:ext>
              </a:extLst>
            </p:cNvPr>
            <p:cNvSpPr/>
            <p:nvPr/>
          </p:nvSpPr>
          <p:spPr>
            <a:xfrm>
              <a:off x="5337544" y="1172701"/>
              <a:ext cx="243984" cy="1421820"/>
            </a:xfrm>
            <a:prstGeom prst="cube">
              <a:avLst>
                <a:gd name="adj" fmla="val 29369"/>
              </a:avLst>
            </a:prstGeom>
            <a:solidFill>
              <a:srgbClr val="E3EEC7"/>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立方体 23">
              <a:extLst>
                <a:ext uri="{FF2B5EF4-FFF2-40B4-BE49-F238E27FC236}">
                  <a16:creationId xmlns:a16="http://schemas.microsoft.com/office/drawing/2014/main" id="{14F83C5A-E10E-812F-E922-5017B027A6ED}"/>
                </a:ext>
              </a:extLst>
            </p:cNvPr>
            <p:cNvSpPr/>
            <p:nvPr/>
          </p:nvSpPr>
          <p:spPr>
            <a:xfrm>
              <a:off x="5795394" y="1618789"/>
              <a:ext cx="173643" cy="499430"/>
            </a:xfrm>
            <a:prstGeom prst="cube">
              <a:avLst>
                <a:gd name="adj" fmla="val 29369"/>
              </a:avLst>
            </a:prstGeom>
            <a:solidFill>
              <a:srgbClr val="F2D6EA"/>
            </a:solidFill>
            <a:ln>
              <a:solidFill>
                <a:srgbClr val="EAC8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线连接符 25">
              <a:extLst>
                <a:ext uri="{FF2B5EF4-FFF2-40B4-BE49-F238E27FC236}">
                  <a16:creationId xmlns:a16="http://schemas.microsoft.com/office/drawing/2014/main" id="{A9DA4019-F97D-27E7-6DEC-527DC7B2DEED}"/>
                </a:ext>
              </a:extLst>
            </p:cNvPr>
            <p:cNvCxnSpPr>
              <a:cxnSpLocks/>
            </p:cNvCxnSpPr>
            <p:nvPr/>
          </p:nvCxnSpPr>
          <p:spPr>
            <a:xfrm>
              <a:off x="5530850" y="1212850"/>
              <a:ext cx="354639" cy="405939"/>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线连接符 29">
              <a:extLst>
                <a:ext uri="{FF2B5EF4-FFF2-40B4-BE49-F238E27FC236}">
                  <a16:creationId xmlns:a16="http://schemas.microsoft.com/office/drawing/2014/main" id="{D3C42D36-66FB-2F05-0B8F-A4CC03D4B3BB}"/>
                </a:ext>
              </a:extLst>
            </p:cNvPr>
            <p:cNvCxnSpPr>
              <a:cxnSpLocks/>
              <a:endCxn id="24" idx="3"/>
            </p:cNvCxnSpPr>
            <p:nvPr/>
          </p:nvCxnSpPr>
          <p:spPr>
            <a:xfrm flipV="1">
              <a:off x="5581528" y="2118219"/>
              <a:ext cx="275189" cy="399413"/>
            </a:xfrm>
            <a:prstGeom prst="line">
              <a:avLst/>
            </a:prstGeom>
            <a:ln w="12700"/>
          </p:spPr>
          <p:style>
            <a:lnRef idx="1">
              <a:schemeClr val="dk1"/>
            </a:lnRef>
            <a:fillRef idx="0">
              <a:schemeClr val="dk1"/>
            </a:fillRef>
            <a:effectRef idx="0">
              <a:schemeClr val="dk1"/>
            </a:effectRef>
            <a:fontRef idx="minor">
              <a:schemeClr val="tx1"/>
            </a:fontRef>
          </p:style>
        </p:cxnSp>
        <p:sp>
          <p:nvSpPr>
            <p:cNvPr id="33" name="立方体 32">
              <a:extLst>
                <a:ext uri="{FF2B5EF4-FFF2-40B4-BE49-F238E27FC236}">
                  <a16:creationId xmlns:a16="http://schemas.microsoft.com/office/drawing/2014/main" id="{B0581F1F-F9FF-0C5C-C872-2505A76236BD}"/>
                </a:ext>
              </a:extLst>
            </p:cNvPr>
            <p:cNvSpPr/>
            <p:nvPr/>
          </p:nvSpPr>
          <p:spPr>
            <a:xfrm>
              <a:off x="6152525" y="1169457"/>
              <a:ext cx="243984" cy="1421820"/>
            </a:xfrm>
            <a:prstGeom prst="cube">
              <a:avLst>
                <a:gd name="adj" fmla="val 29369"/>
              </a:avLst>
            </a:pr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线连接符 67">
              <a:extLst>
                <a:ext uri="{FF2B5EF4-FFF2-40B4-BE49-F238E27FC236}">
                  <a16:creationId xmlns:a16="http://schemas.microsoft.com/office/drawing/2014/main" id="{0A856700-D840-98E2-9364-20DE45F7C0F9}"/>
                </a:ext>
              </a:extLst>
            </p:cNvPr>
            <p:cNvCxnSpPr>
              <a:cxnSpLocks/>
            </p:cNvCxnSpPr>
            <p:nvPr/>
          </p:nvCxnSpPr>
          <p:spPr>
            <a:xfrm flipH="1">
              <a:off x="5882314" y="1196975"/>
              <a:ext cx="305761" cy="426582"/>
            </a:xfrm>
            <a:prstGeom prst="line">
              <a:avLst/>
            </a:prstGeom>
            <a:ln w="12700"/>
          </p:spPr>
          <p:style>
            <a:lnRef idx="1">
              <a:schemeClr val="dk1"/>
            </a:lnRef>
            <a:fillRef idx="0">
              <a:schemeClr val="dk1"/>
            </a:fillRef>
            <a:effectRef idx="0">
              <a:schemeClr val="dk1"/>
            </a:effectRef>
            <a:fontRef idx="minor">
              <a:schemeClr val="tx1"/>
            </a:fontRef>
          </p:style>
        </p:cxnSp>
        <p:cxnSp>
          <p:nvCxnSpPr>
            <p:cNvPr id="94" name="直线连接符 93">
              <a:extLst>
                <a:ext uri="{FF2B5EF4-FFF2-40B4-BE49-F238E27FC236}">
                  <a16:creationId xmlns:a16="http://schemas.microsoft.com/office/drawing/2014/main" id="{934157C1-A098-FFA8-5B86-47F36A0C31C3}"/>
                </a:ext>
              </a:extLst>
            </p:cNvPr>
            <p:cNvCxnSpPr>
              <a:cxnSpLocks/>
              <a:endCxn id="24" idx="3"/>
            </p:cNvCxnSpPr>
            <p:nvPr/>
          </p:nvCxnSpPr>
          <p:spPr>
            <a:xfrm flipH="1" flipV="1">
              <a:off x="5856717" y="2118219"/>
              <a:ext cx="290083" cy="472581"/>
            </a:xfrm>
            <a:prstGeom prst="line">
              <a:avLst/>
            </a:prstGeom>
            <a:ln w="12700"/>
          </p:spPr>
          <p:style>
            <a:lnRef idx="1">
              <a:schemeClr val="dk1"/>
            </a:lnRef>
            <a:fillRef idx="0">
              <a:schemeClr val="dk1"/>
            </a:fillRef>
            <a:effectRef idx="0">
              <a:schemeClr val="dk1"/>
            </a:effectRef>
            <a:fontRef idx="minor">
              <a:schemeClr val="tx1"/>
            </a:fontRef>
          </p:style>
        </p:cxnSp>
        <p:sp>
          <p:nvSpPr>
            <p:cNvPr id="97" name="立方体 96">
              <a:extLst>
                <a:ext uri="{FF2B5EF4-FFF2-40B4-BE49-F238E27FC236}">
                  <a16:creationId xmlns:a16="http://schemas.microsoft.com/office/drawing/2014/main" id="{CDC18E5E-658A-4BC7-0AFB-79C2F7404613}"/>
                </a:ext>
              </a:extLst>
            </p:cNvPr>
            <p:cNvSpPr/>
            <p:nvPr/>
          </p:nvSpPr>
          <p:spPr>
            <a:xfrm>
              <a:off x="7343933" y="1048317"/>
              <a:ext cx="1327928" cy="379728"/>
            </a:xfrm>
            <a:prstGeom prst="cube">
              <a:avLst>
                <a:gd name="adj" fmla="val 20486"/>
              </a:avLst>
            </a:prstGeom>
            <a:gradFill flip="none" rotWithShape="1">
              <a:gsLst>
                <a:gs pos="0">
                  <a:schemeClr val="accent1">
                    <a:lumMod val="5000"/>
                    <a:lumOff val="95000"/>
                  </a:schemeClr>
                </a:gs>
                <a:gs pos="48000">
                  <a:srgbClr val="EDE7F9"/>
                </a:gs>
                <a:gs pos="78000">
                  <a:srgbClr val="E8EFFB"/>
                </a:gs>
                <a:gs pos="100000">
                  <a:srgbClr val="EBEBFA"/>
                </a:gs>
              </a:gsLst>
              <a:lin ang="8100000" scaled="1"/>
              <a:tileRect/>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曲线连接符 98">
              <a:extLst>
                <a:ext uri="{FF2B5EF4-FFF2-40B4-BE49-F238E27FC236}">
                  <a16:creationId xmlns:a16="http://schemas.microsoft.com/office/drawing/2014/main" id="{89CF7B26-0C8F-E606-C61A-2272E72FD7A1}"/>
                </a:ext>
              </a:extLst>
            </p:cNvPr>
            <p:cNvCxnSpPr/>
            <p:nvPr/>
          </p:nvCxnSpPr>
          <p:spPr>
            <a:xfrm flipV="1">
              <a:off x="6540034" y="1346028"/>
              <a:ext cx="623146" cy="398602"/>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00" name="曲线连接符 99">
              <a:extLst>
                <a:ext uri="{FF2B5EF4-FFF2-40B4-BE49-F238E27FC236}">
                  <a16:creationId xmlns:a16="http://schemas.microsoft.com/office/drawing/2014/main" id="{A42E4344-5AF0-7CE7-7691-D1B5555EA94A}"/>
                </a:ext>
              </a:extLst>
            </p:cNvPr>
            <p:cNvCxnSpPr>
              <a:cxnSpLocks/>
            </p:cNvCxnSpPr>
            <p:nvPr/>
          </p:nvCxnSpPr>
          <p:spPr>
            <a:xfrm>
              <a:off x="6540034" y="2067805"/>
              <a:ext cx="623146" cy="377683"/>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101" name="立方体 100">
              <a:extLst>
                <a:ext uri="{FF2B5EF4-FFF2-40B4-BE49-F238E27FC236}">
                  <a16:creationId xmlns:a16="http://schemas.microsoft.com/office/drawing/2014/main" id="{BEC5133F-E608-CF20-D346-278EC7DA3F87}"/>
                </a:ext>
              </a:extLst>
            </p:cNvPr>
            <p:cNvSpPr/>
            <p:nvPr/>
          </p:nvSpPr>
          <p:spPr>
            <a:xfrm>
              <a:off x="7343933" y="2327768"/>
              <a:ext cx="1327928" cy="379728"/>
            </a:xfrm>
            <a:prstGeom prst="cube">
              <a:avLst>
                <a:gd name="adj" fmla="val 20486"/>
              </a:avLst>
            </a:prstGeom>
            <a:gradFill flip="none" rotWithShape="1">
              <a:gsLst>
                <a:gs pos="0">
                  <a:schemeClr val="accent1">
                    <a:lumMod val="5000"/>
                    <a:lumOff val="95000"/>
                  </a:schemeClr>
                </a:gs>
                <a:gs pos="54000">
                  <a:srgbClr val="F7E6CC"/>
                </a:gs>
                <a:gs pos="62000">
                  <a:srgbClr val="F4E2BF"/>
                </a:gs>
                <a:gs pos="99000">
                  <a:srgbClr val="F1D59B"/>
                </a:gs>
              </a:gsLst>
              <a:lin ang="8100000" scaled="1"/>
              <a:tileRect/>
            </a:gra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5" name="图片 104">
              <a:extLst>
                <a:ext uri="{FF2B5EF4-FFF2-40B4-BE49-F238E27FC236}">
                  <a16:creationId xmlns:a16="http://schemas.microsoft.com/office/drawing/2014/main" id="{E1B09BF7-E529-534A-AC77-68E6B1E18B5A}"/>
                </a:ext>
              </a:extLst>
            </p:cNvPr>
            <p:cNvPicPr>
              <a:picLocks noChangeAspect="1"/>
            </p:cNvPicPr>
            <p:nvPr/>
          </p:nvPicPr>
          <p:blipFill>
            <a:blip r:embed="rId3"/>
            <a:stretch>
              <a:fillRect/>
            </a:stretch>
          </p:blipFill>
          <p:spPr>
            <a:xfrm>
              <a:off x="8276721" y="1598506"/>
              <a:ext cx="1244600" cy="558800"/>
            </a:xfrm>
            <a:prstGeom prst="rect">
              <a:avLst/>
            </a:prstGeom>
          </p:spPr>
        </p:pic>
        <p:cxnSp>
          <p:nvCxnSpPr>
            <p:cNvPr id="107" name="直线箭头连接符 106">
              <a:extLst>
                <a:ext uri="{FF2B5EF4-FFF2-40B4-BE49-F238E27FC236}">
                  <a16:creationId xmlns:a16="http://schemas.microsoft.com/office/drawing/2014/main" id="{9DDC3A7C-BC42-C7FF-18E6-26CCA560E2C3}"/>
                </a:ext>
              </a:extLst>
            </p:cNvPr>
            <p:cNvCxnSpPr/>
            <p:nvPr/>
          </p:nvCxnSpPr>
          <p:spPr>
            <a:xfrm>
              <a:off x="9622564" y="1868504"/>
              <a:ext cx="48711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8" name="立方体 107">
              <a:extLst>
                <a:ext uri="{FF2B5EF4-FFF2-40B4-BE49-F238E27FC236}">
                  <a16:creationId xmlns:a16="http://schemas.microsoft.com/office/drawing/2014/main" id="{C4B4026A-EC3B-F823-5232-223177A9701F}"/>
                </a:ext>
              </a:extLst>
            </p:cNvPr>
            <p:cNvSpPr/>
            <p:nvPr/>
          </p:nvSpPr>
          <p:spPr>
            <a:xfrm>
              <a:off x="10210918" y="1678640"/>
              <a:ext cx="1327928" cy="379728"/>
            </a:xfrm>
            <a:prstGeom prst="cube">
              <a:avLst>
                <a:gd name="adj" fmla="val 20486"/>
              </a:avLst>
            </a:prstGeom>
            <a:gradFill flip="none" rotWithShape="1">
              <a:gsLst>
                <a:gs pos="0">
                  <a:srgbClr val="F4DFB9"/>
                </a:gs>
                <a:gs pos="34000">
                  <a:srgbClr val="F7E6CB"/>
                </a:gs>
                <a:gs pos="62000">
                  <a:srgbClr val="EDE7F9"/>
                </a:gs>
                <a:gs pos="98000">
                  <a:srgbClr val="EBDEF0"/>
                </a:gs>
              </a:gsLst>
              <a:lin ang="8100000" scaled="1"/>
              <a:tileRect/>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立方体 110">
              <a:extLst>
                <a:ext uri="{FF2B5EF4-FFF2-40B4-BE49-F238E27FC236}">
                  <a16:creationId xmlns:a16="http://schemas.microsoft.com/office/drawing/2014/main" id="{B1CCF66F-F664-91E0-70AA-C66A10AFBAE5}"/>
                </a:ext>
              </a:extLst>
            </p:cNvPr>
            <p:cNvSpPr/>
            <p:nvPr/>
          </p:nvSpPr>
          <p:spPr>
            <a:xfrm>
              <a:off x="3290561" y="3895273"/>
              <a:ext cx="1005072" cy="1452033"/>
            </a:xfrm>
            <a:prstGeom prst="cube">
              <a:avLst>
                <a:gd name="adj" fmla="val 28921"/>
              </a:avLst>
            </a:prstGeom>
            <a:solidFill>
              <a:srgbClr val="ECEBFA"/>
            </a:solidFill>
            <a:ln>
              <a:solidFill>
                <a:srgbClr val="D4D1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12" name="直线箭头连接符 111">
              <a:extLst>
                <a:ext uri="{FF2B5EF4-FFF2-40B4-BE49-F238E27FC236}">
                  <a16:creationId xmlns:a16="http://schemas.microsoft.com/office/drawing/2014/main" id="{E6C2E88F-8DF1-5F1F-83BE-77301969E3AA}"/>
                </a:ext>
              </a:extLst>
            </p:cNvPr>
            <p:cNvCxnSpPr/>
            <p:nvPr/>
          </p:nvCxnSpPr>
          <p:spPr>
            <a:xfrm>
              <a:off x="4405133" y="4506441"/>
              <a:ext cx="48711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17" name="立方体 116">
              <a:extLst>
                <a:ext uri="{FF2B5EF4-FFF2-40B4-BE49-F238E27FC236}">
                  <a16:creationId xmlns:a16="http://schemas.microsoft.com/office/drawing/2014/main" id="{75FAB717-4197-AE39-9A00-644639218C5B}"/>
                </a:ext>
              </a:extLst>
            </p:cNvPr>
            <p:cNvSpPr/>
            <p:nvPr/>
          </p:nvSpPr>
          <p:spPr>
            <a:xfrm>
              <a:off x="5004049" y="3908474"/>
              <a:ext cx="487111" cy="1452032"/>
            </a:xfrm>
            <a:prstGeom prst="cube">
              <a:avLst>
                <a:gd name="adj" fmla="val 64212"/>
              </a:avLst>
            </a:prstGeom>
            <a:solidFill>
              <a:srgbClr val="E5F2FE"/>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立方体 118">
              <a:extLst>
                <a:ext uri="{FF2B5EF4-FFF2-40B4-BE49-F238E27FC236}">
                  <a16:creationId xmlns:a16="http://schemas.microsoft.com/office/drawing/2014/main" id="{27589493-30BF-362A-A6C1-BC8F57A24DB4}"/>
                </a:ext>
              </a:extLst>
            </p:cNvPr>
            <p:cNvSpPr/>
            <p:nvPr/>
          </p:nvSpPr>
          <p:spPr>
            <a:xfrm>
              <a:off x="5173275" y="3908473"/>
              <a:ext cx="487111" cy="1452032"/>
            </a:xfrm>
            <a:prstGeom prst="cube">
              <a:avLst>
                <a:gd name="adj" fmla="val 64212"/>
              </a:avLst>
            </a:prstGeom>
            <a:solidFill>
              <a:srgbClr val="FBE5D6"/>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立方体 122">
              <a:extLst>
                <a:ext uri="{FF2B5EF4-FFF2-40B4-BE49-F238E27FC236}">
                  <a16:creationId xmlns:a16="http://schemas.microsoft.com/office/drawing/2014/main" id="{10FE2E7B-CF7F-D1B4-9A9E-A9504C24A5B6}"/>
                </a:ext>
              </a:extLst>
            </p:cNvPr>
            <p:cNvSpPr/>
            <p:nvPr/>
          </p:nvSpPr>
          <p:spPr>
            <a:xfrm>
              <a:off x="5215697" y="4340110"/>
              <a:ext cx="265524" cy="438270"/>
            </a:xfrm>
            <a:prstGeom prst="cube">
              <a:avLst>
                <a:gd name="adj" fmla="val 64212"/>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立方体 123">
              <a:extLst>
                <a:ext uri="{FF2B5EF4-FFF2-40B4-BE49-F238E27FC236}">
                  <a16:creationId xmlns:a16="http://schemas.microsoft.com/office/drawing/2014/main" id="{2EF287CD-E85E-336E-A06A-0E898BECA481}"/>
                </a:ext>
              </a:extLst>
            </p:cNvPr>
            <p:cNvSpPr/>
            <p:nvPr/>
          </p:nvSpPr>
          <p:spPr>
            <a:xfrm>
              <a:off x="6450366" y="3895273"/>
              <a:ext cx="487111" cy="1452032"/>
            </a:xfrm>
            <a:prstGeom prst="cube">
              <a:avLst>
                <a:gd name="adj" fmla="val 64212"/>
              </a:avLst>
            </a:prstGeom>
            <a:solidFill>
              <a:srgbClr val="ECF8E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立方体 124">
              <a:extLst>
                <a:ext uri="{FF2B5EF4-FFF2-40B4-BE49-F238E27FC236}">
                  <a16:creationId xmlns:a16="http://schemas.microsoft.com/office/drawing/2014/main" id="{A778CDE1-7FEC-B8B9-B992-9811F191C6D1}"/>
                </a:ext>
              </a:extLst>
            </p:cNvPr>
            <p:cNvSpPr/>
            <p:nvPr/>
          </p:nvSpPr>
          <p:spPr>
            <a:xfrm>
              <a:off x="6518762" y="4476624"/>
              <a:ext cx="180753" cy="351698"/>
            </a:xfrm>
            <a:prstGeom prst="cube">
              <a:avLst>
                <a:gd name="adj" fmla="val 64212"/>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线连接符 126">
              <a:extLst>
                <a:ext uri="{FF2B5EF4-FFF2-40B4-BE49-F238E27FC236}">
                  <a16:creationId xmlns:a16="http://schemas.microsoft.com/office/drawing/2014/main" id="{06983016-53A2-D763-DA24-AC8008A5844A}"/>
                </a:ext>
              </a:extLst>
            </p:cNvPr>
            <p:cNvCxnSpPr>
              <a:stCxn id="123" idx="0"/>
              <a:endCxn id="125" idx="0"/>
            </p:cNvCxnSpPr>
            <p:nvPr/>
          </p:nvCxnSpPr>
          <p:spPr>
            <a:xfrm>
              <a:off x="5433708" y="4340110"/>
              <a:ext cx="1233463" cy="136514"/>
            </a:xfrm>
            <a:prstGeom prst="line">
              <a:avLst/>
            </a:prstGeom>
            <a:ln w="28575"/>
          </p:spPr>
          <p:style>
            <a:lnRef idx="1">
              <a:schemeClr val="dk1"/>
            </a:lnRef>
            <a:fillRef idx="0">
              <a:schemeClr val="dk1"/>
            </a:fillRef>
            <a:effectRef idx="0">
              <a:schemeClr val="dk1"/>
            </a:effectRef>
            <a:fontRef idx="minor">
              <a:schemeClr val="tx1"/>
            </a:fontRef>
          </p:style>
        </p:cxnSp>
        <p:cxnSp>
          <p:nvCxnSpPr>
            <p:cNvPr id="129" name="直线连接符 128">
              <a:extLst>
                <a:ext uri="{FF2B5EF4-FFF2-40B4-BE49-F238E27FC236}">
                  <a16:creationId xmlns:a16="http://schemas.microsoft.com/office/drawing/2014/main" id="{1E0D386E-DFD8-B46E-65F0-3CA0FD2EE30F}"/>
                </a:ext>
              </a:extLst>
            </p:cNvPr>
            <p:cNvCxnSpPr>
              <a:stCxn id="123" idx="1"/>
              <a:endCxn id="125" idx="1"/>
            </p:cNvCxnSpPr>
            <p:nvPr/>
          </p:nvCxnSpPr>
          <p:spPr>
            <a:xfrm>
              <a:off x="5263210" y="4510608"/>
              <a:ext cx="1287896" cy="82081"/>
            </a:xfrm>
            <a:prstGeom prst="line">
              <a:avLst/>
            </a:prstGeom>
            <a:ln w="28575"/>
          </p:spPr>
          <p:style>
            <a:lnRef idx="1">
              <a:schemeClr val="dk1"/>
            </a:lnRef>
            <a:fillRef idx="0">
              <a:schemeClr val="dk1"/>
            </a:fillRef>
            <a:effectRef idx="0">
              <a:schemeClr val="dk1"/>
            </a:effectRef>
            <a:fontRef idx="minor">
              <a:schemeClr val="tx1"/>
            </a:fontRef>
          </p:style>
        </p:cxnSp>
        <p:cxnSp>
          <p:nvCxnSpPr>
            <p:cNvPr id="131" name="直线连接符 130">
              <a:extLst>
                <a:ext uri="{FF2B5EF4-FFF2-40B4-BE49-F238E27FC236}">
                  <a16:creationId xmlns:a16="http://schemas.microsoft.com/office/drawing/2014/main" id="{8ED2DD26-C4EB-CA58-436F-ABDE1C70C7D6}"/>
                </a:ext>
              </a:extLst>
            </p:cNvPr>
            <p:cNvCxnSpPr>
              <a:cxnSpLocks/>
              <a:stCxn id="123" idx="3"/>
              <a:endCxn id="125" idx="3"/>
            </p:cNvCxnSpPr>
            <p:nvPr/>
          </p:nvCxnSpPr>
          <p:spPr>
            <a:xfrm>
              <a:off x="5263210" y="4778380"/>
              <a:ext cx="1287896" cy="49942"/>
            </a:xfrm>
            <a:prstGeom prst="line">
              <a:avLst/>
            </a:prstGeom>
            <a:ln w="28575"/>
          </p:spPr>
          <p:style>
            <a:lnRef idx="1">
              <a:schemeClr val="dk1"/>
            </a:lnRef>
            <a:fillRef idx="0">
              <a:schemeClr val="dk1"/>
            </a:fillRef>
            <a:effectRef idx="0">
              <a:schemeClr val="dk1"/>
            </a:effectRef>
            <a:fontRef idx="minor">
              <a:schemeClr val="tx1"/>
            </a:fontRef>
          </p:style>
        </p:cxnSp>
        <p:cxnSp>
          <p:nvCxnSpPr>
            <p:cNvPr id="134" name="直线箭头连接符 133">
              <a:extLst>
                <a:ext uri="{FF2B5EF4-FFF2-40B4-BE49-F238E27FC236}">
                  <a16:creationId xmlns:a16="http://schemas.microsoft.com/office/drawing/2014/main" id="{A4059100-12CA-30B3-E4FA-7582B81E87BD}"/>
                </a:ext>
              </a:extLst>
            </p:cNvPr>
            <p:cNvCxnSpPr/>
            <p:nvPr/>
          </p:nvCxnSpPr>
          <p:spPr>
            <a:xfrm>
              <a:off x="7092244" y="4493137"/>
              <a:ext cx="48711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135" name="图片 134">
              <a:extLst>
                <a:ext uri="{FF2B5EF4-FFF2-40B4-BE49-F238E27FC236}">
                  <a16:creationId xmlns:a16="http://schemas.microsoft.com/office/drawing/2014/main" id="{AC3E678A-F2D2-AC46-16A9-41401CFF74F3}"/>
                </a:ext>
              </a:extLst>
            </p:cNvPr>
            <p:cNvPicPr>
              <a:picLocks noChangeAspect="1"/>
            </p:cNvPicPr>
            <p:nvPr/>
          </p:nvPicPr>
          <p:blipFill>
            <a:blip r:embed="rId4"/>
            <a:stretch>
              <a:fillRect/>
            </a:stretch>
          </p:blipFill>
          <p:spPr>
            <a:xfrm>
              <a:off x="7674488" y="4160679"/>
              <a:ext cx="527909" cy="642672"/>
            </a:xfrm>
            <a:prstGeom prst="rect">
              <a:avLst/>
            </a:prstGeom>
          </p:spPr>
        </p:pic>
        <p:cxnSp>
          <p:nvCxnSpPr>
            <p:cNvPr id="136" name="直线箭头连接符 135">
              <a:extLst>
                <a:ext uri="{FF2B5EF4-FFF2-40B4-BE49-F238E27FC236}">
                  <a16:creationId xmlns:a16="http://schemas.microsoft.com/office/drawing/2014/main" id="{23B21333-845B-B659-90FF-7F72F1A2B3E0}"/>
                </a:ext>
              </a:extLst>
            </p:cNvPr>
            <p:cNvCxnSpPr/>
            <p:nvPr/>
          </p:nvCxnSpPr>
          <p:spPr>
            <a:xfrm>
              <a:off x="8288774" y="4506441"/>
              <a:ext cx="48711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37" name="立方体 136">
              <a:extLst>
                <a:ext uri="{FF2B5EF4-FFF2-40B4-BE49-F238E27FC236}">
                  <a16:creationId xmlns:a16="http://schemas.microsoft.com/office/drawing/2014/main" id="{8BDDB015-4817-A15A-309B-2EB34840C5C7}"/>
                </a:ext>
              </a:extLst>
            </p:cNvPr>
            <p:cNvSpPr/>
            <p:nvPr/>
          </p:nvSpPr>
          <p:spPr>
            <a:xfrm>
              <a:off x="8862262" y="3908473"/>
              <a:ext cx="487111" cy="1452032"/>
            </a:xfrm>
            <a:prstGeom prst="cube">
              <a:avLst>
                <a:gd name="adj" fmla="val 64212"/>
              </a:avLst>
            </a:prstGeom>
            <a:gradFill flip="none" rotWithShape="1">
              <a:gsLst>
                <a:gs pos="0">
                  <a:srgbClr val="F4DFB9"/>
                </a:gs>
                <a:gs pos="27000">
                  <a:srgbClr val="F7E6CB">
                    <a:alpha val="65000"/>
                  </a:srgbClr>
                </a:gs>
                <a:gs pos="65000">
                  <a:srgbClr val="EDE7F9"/>
                </a:gs>
                <a:gs pos="98000">
                  <a:srgbClr val="EBDEF0"/>
                </a:gs>
              </a:gsLst>
              <a:lin ang="13500000" scaled="1"/>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文本框 137">
              <a:extLst>
                <a:ext uri="{FF2B5EF4-FFF2-40B4-BE49-F238E27FC236}">
                  <a16:creationId xmlns:a16="http://schemas.microsoft.com/office/drawing/2014/main" id="{8EDD2967-2349-B074-A2D6-4AC00C3B0627}"/>
                </a:ext>
              </a:extLst>
            </p:cNvPr>
            <p:cNvSpPr txBox="1"/>
            <p:nvPr/>
          </p:nvSpPr>
          <p:spPr>
            <a:xfrm>
              <a:off x="3189569" y="5367773"/>
              <a:ext cx="1005403"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输入特征</a:t>
              </a:r>
            </a:p>
          </p:txBody>
        </p:sp>
        <p:sp>
          <p:nvSpPr>
            <p:cNvPr id="139" name="文本框 138">
              <a:extLst>
                <a:ext uri="{FF2B5EF4-FFF2-40B4-BE49-F238E27FC236}">
                  <a16:creationId xmlns:a16="http://schemas.microsoft.com/office/drawing/2014/main" id="{0B727F09-3EB3-C7EA-9F8A-3D29649D1983}"/>
                </a:ext>
              </a:extLst>
            </p:cNvPr>
            <p:cNvSpPr txBox="1"/>
            <p:nvPr/>
          </p:nvSpPr>
          <p:spPr>
            <a:xfrm>
              <a:off x="5655267" y="4004022"/>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卷积层</a:t>
              </a:r>
            </a:p>
          </p:txBody>
        </p:sp>
        <p:sp>
          <p:nvSpPr>
            <p:cNvPr id="140" name="文本框 139">
              <a:extLst>
                <a:ext uri="{FF2B5EF4-FFF2-40B4-BE49-F238E27FC236}">
                  <a16:creationId xmlns:a16="http://schemas.microsoft.com/office/drawing/2014/main" id="{56468777-2AF8-41BF-581F-D037D6EA351A}"/>
                </a:ext>
              </a:extLst>
            </p:cNvPr>
            <p:cNvSpPr txBox="1"/>
            <p:nvPr/>
          </p:nvSpPr>
          <p:spPr>
            <a:xfrm>
              <a:off x="5122328" y="2919220"/>
              <a:ext cx="1569660"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通道注意力图</a:t>
              </a:r>
            </a:p>
          </p:txBody>
        </p:sp>
        <p:sp>
          <p:nvSpPr>
            <p:cNvPr id="142" name="文本框 141">
              <a:extLst>
                <a:ext uri="{FF2B5EF4-FFF2-40B4-BE49-F238E27FC236}">
                  <a16:creationId xmlns:a16="http://schemas.microsoft.com/office/drawing/2014/main" id="{E45CF651-238B-6CA1-3154-523D4FA392A3}"/>
                </a:ext>
              </a:extLst>
            </p:cNvPr>
            <p:cNvSpPr txBox="1"/>
            <p:nvPr/>
          </p:nvSpPr>
          <p:spPr>
            <a:xfrm>
              <a:off x="5122328" y="5511927"/>
              <a:ext cx="1569660"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空间注意力图</a:t>
              </a:r>
            </a:p>
          </p:txBody>
        </p:sp>
        <p:cxnSp>
          <p:nvCxnSpPr>
            <p:cNvPr id="144" name="直线连接符 143">
              <a:extLst>
                <a:ext uri="{FF2B5EF4-FFF2-40B4-BE49-F238E27FC236}">
                  <a16:creationId xmlns:a16="http://schemas.microsoft.com/office/drawing/2014/main" id="{F5AA896C-0EC0-D83C-740B-BDD8F45BCF59}"/>
                </a:ext>
              </a:extLst>
            </p:cNvPr>
            <p:cNvCxnSpPr>
              <a:cxnSpLocks/>
            </p:cNvCxnSpPr>
            <p:nvPr/>
          </p:nvCxnSpPr>
          <p:spPr>
            <a:xfrm>
              <a:off x="487017" y="3571072"/>
              <a:ext cx="11330609" cy="0"/>
            </a:xfrm>
            <a:prstGeom prst="line">
              <a:avLst/>
            </a:prstGeom>
            <a:ln w="28575">
              <a:prstDash val="sysDash"/>
            </a:ln>
          </p:spPr>
          <p:style>
            <a:lnRef idx="1">
              <a:schemeClr val="dk1"/>
            </a:lnRef>
            <a:fillRef idx="0">
              <a:schemeClr val="dk1"/>
            </a:fillRef>
            <a:effectRef idx="0">
              <a:schemeClr val="dk1"/>
            </a:effectRef>
            <a:fontRef idx="minor">
              <a:schemeClr val="tx1"/>
            </a:fontRef>
          </p:style>
        </p:cxnSp>
        <p:sp>
          <p:nvSpPr>
            <p:cNvPr id="147" name="矩形 146">
              <a:extLst>
                <a:ext uri="{FF2B5EF4-FFF2-40B4-BE49-F238E27FC236}">
                  <a16:creationId xmlns:a16="http://schemas.microsoft.com/office/drawing/2014/main" id="{A149CC0F-EC87-C5C5-F8BE-832555269136}"/>
                </a:ext>
              </a:extLst>
            </p:cNvPr>
            <p:cNvSpPr/>
            <p:nvPr/>
          </p:nvSpPr>
          <p:spPr>
            <a:xfrm>
              <a:off x="665369" y="3724267"/>
              <a:ext cx="10962861" cy="2288907"/>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254432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2E417665-79C7-3B2E-4D3B-B99583889DB2}"/>
              </a:ext>
            </a:extLst>
          </p:cNvPr>
          <p:cNvGrpSpPr/>
          <p:nvPr/>
        </p:nvGrpSpPr>
        <p:grpSpPr>
          <a:xfrm>
            <a:off x="1474303" y="865607"/>
            <a:ext cx="9051235" cy="5126785"/>
            <a:chOff x="1474303" y="865607"/>
            <a:chExt cx="9051235" cy="5126785"/>
          </a:xfrm>
        </p:grpSpPr>
        <p:pic>
          <p:nvPicPr>
            <p:cNvPr id="2" name="图片 1">
              <a:extLst>
                <a:ext uri="{FF2B5EF4-FFF2-40B4-BE49-F238E27FC236}">
                  <a16:creationId xmlns:a16="http://schemas.microsoft.com/office/drawing/2014/main" id="{2B0F3C8C-1499-E294-0494-5433FAAA280C}"/>
                </a:ext>
              </a:extLst>
            </p:cNvPr>
            <p:cNvPicPr>
              <a:picLocks noChangeAspect="1"/>
            </p:cNvPicPr>
            <p:nvPr/>
          </p:nvPicPr>
          <p:blipFill>
            <a:blip r:embed="rId2"/>
            <a:stretch>
              <a:fillRect/>
            </a:stretch>
          </p:blipFill>
          <p:spPr>
            <a:xfrm>
              <a:off x="1474303" y="865607"/>
              <a:ext cx="9051235" cy="5126785"/>
            </a:xfrm>
            <a:prstGeom prst="rect">
              <a:avLst/>
            </a:prstGeom>
          </p:spPr>
        </p:pic>
        <p:sp>
          <p:nvSpPr>
            <p:cNvPr id="4" name="矩形 3">
              <a:extLst>
                <a:ext uri="{FF2B5EF4-FFF2-40B4-BE49-F238E27FC236}">
                  <a16:creationId xmlns:a16="http://schemas.microsoft.com/office/drawing/2014/main" id="{DD00A691-7828-511F-8A7C-3FEF6BC179AA}"/>
                </a:ext>
              </a:extLst>
            </p:cNvPr>
            <p:cNvSpPr/>
            <p:nvPr/>
          </p:nvSpPr>
          <p:spPr>
            <a:xfrm>
              <a:off x="2465849" y="865607"/>
              <a:ext cx="1423660"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教师模型</a:t>
              </a:r>
            </a:p>
          </p:txBody>
        </p:sp>
        <p:sp>
          <p:nvSpPr>
            <p:cNvPr id="6" name="矩形 5">
              <a:extLst>
                <a:ext uri="{FF2B5EF4-FFF2-40B4-BE49-F238E27FC236}">
                  <a16:creationId xmlns:a16="http://schemas.microsoft.com/office/drawing/2014/main" id="{E07E4B36-44F9-7D91-E1C4-C2AF66DACBEE}"/>
                </a:ext>
              </a:extLst>
            </p:cNvPr>
            <p:cNvSpPr/>
            <p:nvPr/>
          </p:nvSpPr>
          <p:spPr>
            <a:xfrm>
              <a:off x="5590049" y="1164418"/>
              <a:ext cx="1784786"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9FD86ED9-093F-5A46-7499-29E2B7C3E496}"/>
                </a:ext>
              </a:extLst>
            </p:cNvPr>
            <p:cNvSpPr/>
            <p:nvPr/>
          </p:nvSpPr>
          <p:spPr>
            <a:xfrm>
              <a:off x="8462457" y="1164418"/>
              <a:ext cx="1423660"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F1E4329A-BC10-E201-9871-7A88201FA2C5}"/>
                </a:ext>
              </a:extLst>
            </p:cNvPr>
            <p:cNvSpPr/>
            <p:nvPr/>
          </p:nvSpPr>
          <p:spPr>
            <a:xfrm>
              <a:off x="5590049" y="1463229"/>
              <a:ext cx="1423660"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知识迁移</a:t>
              </a:r>
            </a:p>
          </p:txBody>
        </p:sp>
        <p:sp>
          <p:nvSpPr>
            <p:cNvPr id="9" name="矩形 8">
              <a:extLst>
                <a:ext uri="{FF2B5EF4-FFF2-40B4-BE49-F238E27FC236}">
                  <a16:creationId xmlns:a16="http://schemas.microsoft.com/office/drawing/2014/main" id="{4B9347BA-EBB6-C57B-7058-3E0484D3E13E}"/>
                </a:ext>
              </a:extLst>
            </p:cNvPr>
            <p:cNvSpPr/>
            <p:nvPr/>
          </p:nvSpPr>
          <p:spPr>
            <a:xfrm>
              <a:off x="8418919" y="1463229"/>
              <a:ext cx="1423660"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学生模型</a:t>
              </a:r>
            </a:p>
          </p:txBody>
        </p:sp>
      </p:grpSp>
    </p:spTree>
    <p:extLst>
      <p:ext uri="{BB962C8B-B14F-4D97-AF65-F5344CB8AC3E}">
        <p14:creationId xmlns:p14="http://schemas.microsoft.com/office/powerpoint/2010/main" val="1594979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63080D7F-07D8-9762-D486-B287DFB21AE7}"/>
              </a:ext>
            </a:extLst>
          </p:cNvPr>
          <p:cNvGrpSpPr/>
          <p:nvPr/>
        </p:nvGrpSpPr>
        <p:grpSpPr>
          <a:xfrm>
            <a:off x="0" y="0"/>
            <a:ext cx="12192000" cy="6539023"/>
            <a:chOff x="0" y="0"/>
            <a:chExt cx="12192000" cy="6539023"/>
          </a:xfrm>
        </p:grpSpPr>
        <p:sp>
          <p:nvSpPr>
            <p:cNvPr id="60" name="矩形 59">
              <a:extLst>
                <a:ext uri="{FF2B5EF4-FFF2-40B4-BE49-F238E27FC236}">
                  <a16:creationId xmlns:a16="http://schemas.microsoft.com/office/drawing/2014/main" id="{33ACEB00-FD5E-0F7B-B5DD-43B5BCE4DBE9}"/>
                </a:ext>
              </a:extLst>
            </p:cNvPr>
            <p:cNvSpPr/>
            <p:nvPr/>
          </p:nvSpPr>
          <p:spPr>
            <a:xfrm>
              <a:off x="542260" y="446567"/>
              <a:ext cx="10760149" cy="609245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Rectangle 2">
              <a:extLst>
                <a:ext uri="{FF2B5EF4-FFF2-40B4-BE49-F238E27FC236}">
                  <a16:creationId xmlns:a16="http://schemas.microsoft.com/office/drawing/2014/main" id="{034E7148-F53F-79CC-7648-A7E61B880E1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59" name="组合 58">
              <a:extLst>
                <a:ext uri="{FF2B5EF4-FFF2-40B4-BE49-F238E27FC236}">
                  <a16:creationId xmlns:a16="http://schemas.microsoft.com/office/drawing/2014/main" id="{B484465F-0191-3433-A163-4F7605F729D7}"/>
                </a:ext>
              </a:extLst>
            </p:cNvPr>
            <p:cNvGrpSpPr/>
            <p:nvPr/>
          </p:nvGrpSpPr>
          <p:grpSpPr>
            <a:xfrm>
              <a:off x="815161" y="787607"/>
              <a:ext cx="10129286" cy="5575757"/>
              <a:chOff x="995914" y="1095951"/>
              <a:chExt cx="10129286" cy="5575757"/>
            </a:xfrm>
          </p:grpSpPr>
          <p:pic>
            <p:nvPicPr>
              <p:cNvPr id="1025" name="图片 1" descr="图形用户界面, 应用程序&#10;&#10;AI 生成的内容可能不正确。">
                <a:extLst>
                  <a:ext uri="{FF2B5EF4-FFF2-40B4-BE49-F238E27FC236}">
                    <a16:creationId xmlns:a16="http://schemas.microsoft.com/office/drawing/2014/main" id="{775A96F9-081F-4742-EDCD-96C8289AFEFF}"/>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066799" y="2659074"/>
                <a:ext cx="10058401" cy="3940152"/>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组合 31">
                <a:extLst>
                  <a:ext uri="{FF2B5EF4-FFF2-40B4-BE49-F238E27FC236}">
                    <a16:creationId xmlns:a16="http://schemas.microsoft.com/office/drawing/2014/main" id="{990636FD-1350-2431-F831-8C0846315660}"/>
                  </a:ext>
                </a:extLst>
              </p:cNvPr>
              <p:cNvGrpSpPr/>
              <p:nvPr/>
            </p:nvGrpSpPr>
            <p:grpSpPr>
              <a:xfrm>
                <a:off x="8002197" y="1721814"/>
                <a:ext cx="2665747" cy="2525376"/>
                <a:chOff x="8002197" y="1721814"/>
                <a:chExt cx="2665747" cy="2525376"/>
              </a:xfrm>
            </p:grpSpPr>
            <p:sp>
              <p:nvSpPr>
                <p:cNvPr id="28" name="弧 27">
                  <a:extLst>
                    <a:ext uri="{FF2B5EF4-FFF2-40B4-BE49-F238E27FC236}">
                      <a16:creationId xmlns:a16="http://schemas.microsoft.com/office/drawing/2014/main" id="{5CFB34AE-B1A2-D1BF-AC20-89FA757915B3}"/>
                    </a:ext>
                  </a:extLst>
                </p:cNvPr>
                <p:cNvSpPr/>
                <p:nvPr/>
              </p:nvSpPr>
              <p:spPr>
                <a:xfrm>
                  <a:off x="8519104" y="1721814"/>
                  <a:ext cx="2148840" cy="1874520"/>
                </a:xfrm>
                <a:prstGeom prst="arc">
                  <a:avLst>
                    <a:gd name="adj1" fmla="val 13226920"/>
                    <a:gd name="adj2" fmla="val 1582683"/>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30" name="图片 29">
                  <a:extLst>
                    <a:ext uri="{FF2B5EF4-FFF2-40B4-BE49-F238E27FC236}">
                      <a16:creationId xmlns:a16="http://schemas.microsoft.com/office/drawing/2014/main" id="{26F7FA2E-0F9A-E208-1406-C54D36B056F4}"/>
                    </a:ext>
                  </a:extLst>
                </p:cNvPr>
                <p:cNvPicPr>
                  <a:picLocks/>
                </p:cNvPicPr>
                <p:nvPr/>
              </p:nvPicPr>
              <p:blipFill>
                <a:blip r:embed="rId4"/>
                <a:stretch>
                  <a:fillRect/>
                </a:stretch>
              </p:blipFill>
              <p:spPr>
                <a:xfrm>
                  <a:off x="8292982" y="1935554"/>
                  <a:ext cx="452244" cy="254890"/>
                </a:xfrm>
                <a:prstGeom prst="rect">
                  <a:avLst/>
                </a:prstGeom>
              </p:spPr>
            </p:pic>
            <p:sp>
              <p:nvSpPr>
                <p:cNvPr id="31" name="弧 30">
                  <a:extLst>
                    <a:ext uri="{FF2B5EF4-FFF2-40B4-BE49-F238E27FC236}">
                      <a16:creationId xmlns:a16="http://schemas.microsoft.com/office/drawing/2014/main" id="{949414C3-4815-724A-66C6-73632A8815AF}"/>
                    </a:ext>
                  </a:extLst>
                </p:cNvPr>
                <p:cNvSpPr/>
                <p:nvPr/>
              </p:nvSpPr>
              <p:spPr>
                <a:xfrm rot="16877862">
                  <a:off x="7865037" y="2235510"/>
                  <a:ext cx="2148840" cy="1874520"/>
                </a:xfrm>
                <a:prstGeom prst="arc">
                  <a:avLst>
                    <a:gd name="adj1" fmla="val 16410120"/>
                    <a:gd name="adj2" fmla="val 19067394"/>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grpSp>
            <p:nvGrpSpPr>
              <p:cNvPr id="37" name="组合 36">
                <a:extLst>
                  <a:ext uri="{FF2B5EF4-FFF2-40B4-BE49-F238E27FC236}">
                    <a16:creationId xmlns:a16="http://schemas.microsoft.com/office/drawing/2014/main" id="{47EAD898-836D-CF95-4109-DFBEFAF14E41}"/>
                  </a:ext>
                </a:extLst>
              </p:cNvPr>
              <p:cNvGrpSpPr/>
              <p:nvPr/>
            </p:nvGrpSpPr>
            <p:grpSpPr>
              <a:xfrm>
                <a:off x="5881153" y="1508075"/>
                <a:ext cx="2148840" cy="2225418"/>
                <a:chOff x="5881153" y="1508075"/>
                <a:chExt cx="2148840" cy="2225418"/>
              </a:xfrm>
            </p:grpSpPr>
            <p:sp>
              <p:nvSpPr>
                <p:cNvPr id="33" name="弧 32">
                  <a:extLst>
                    <a:ext uri="{FF2B5EF4-FFF2-40B4-BE49-F238E27FC236}">
                      <a16:creationId xmlns:a16="http://schemas.microsoft.com/office/drawing/2014/main" id="{98D5173C-9D21-2C18-9757-7B85177C0340}"/>
                    </a:ext>
                  </a:extLst>
                </p:cNvPr>
                <p:cNvSpPr/>
                <p:nvPr/>
              </p:nvSpPr>
              <p:spPr>
                <a:xfrm rot="20088058">
                  <a:off x="5881153" y="1508075"/>
                  <a:ext cx="2148840" cy="1874520"/>
                </a:xfrm>
                <a:prstGeom prst="arc">
                  <a:avLst>
                    <a:gd name="adj1" fmla="val 16293331"/>
                    <a:gd name="adj2" fmla="val 1582683"/>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35" name="图片 34">
                  <a:extLst>
                    <a:ext uri="{FF2B5EF4-FFF2-40B4-BE49-F238E27FC236}">
                      <a16:creationId xmlns:a16="http://schemas.microsoft.com/office/drawing/2014/main" id="{DAFC24FF-2C1A-C98E-9F96-A36C56DD212E}"/>
                    </a:ext>
                  </a:extLst>
                </p:cNvPr>
                <p:cNvPicPr>
                  <a:picLocks/>
                </p:cNvPicPr>
                <p:nvPr/>
              </p:nvPicPr>
              <p:blipFill>
                <a:blip r:embed="rId4"/>
                <a:stretch>
                  <a:fillRect/>
                </a:stretch>
              </p:blipFill>
              <p:spPr>
                <a:xfrm>
                  <a:off x="6050128" y="1644557"/>
                  <a:ext cx="452244" cy="254890"/>
                </a:xfrm>
                <a:prstGeom prst="rect">
                  <a:avLst/>
                </a:prstGeom>
              </p:spPr>
            </p:pic>
            <p:sp>
              <p:nvSpPr>
                <p:cNvPr id="36" name="弧 35">
                  <a:extLst>
                    <a:ext uri="{FF2B5EF4-FFF2-40B4-BE49-F238E27FC236}">
                      <a16:creationId xmlns:a16="http://schemas.microsoft.com/office/drawing/2014/main" id="{78CCD8B9-5754-D92C-8159-029B9DFE6409}"/>
                    </a:ext>
                  </a:extLst>
                </p:cNvPr>
                <p:cNvSpPr/>
                <p:nvPr/>
              </p:nvSpPr>
              <p:spPr>
                <a:xfrm rot="15582583">
                  <a:off x="5912141" y="1721813"/>
                  <a:ext cx="2148840" cy="1874520"/>
                </a:xfrm>
                <a:prstGeom prst="arc">
                  <a:avLst>
                    <a:gd name="adj1" fmla="val 16410120"/>
                    <a:gd name="adj2" fmla="val 19067394"/>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grpSp>
            <p:nvGrpSpPr>
              <p:cNvPr id="43" name="组合 42">
                <a:extLst>
                  <a:ext uri="{FF2B5EF4-FFF2-40B4-BE49-F238E27FC236}">
                    <a16:creationId xmlns:a16="http://schemas.microsoft.com/office/drawing/2014/main" id="{CF0B40AF-CA02-FD63-4584-1C2A1CCE7621}"/>
                  </a:ext>
                </a:extLst>
              </p:cNvPr>
              <p:cNvGrpSpPr/>
              <p:nvPr/>
            </p:nvGrpSpPr>
            <p:grpSpPr>
              <a:xfrm>
                <a:off x="3842104" y="1591827"/>
                <a:ext cx="2148840" cy="2225418"/>
                <a:chOff x="3842104" y="1591827"/>
                <a:chExt cx="2148840" cy="2225418"/>
              </a:xfrm>
            </p:grpSpPr>
            <p:sp>
              <p:nvSpPr>
                <p:cNvPr id="39" name="弧 38">
                  <a:extLst>
                    <a:ext uri="{FF2B5EF4-FFF2-40B4-BE49-F238E27FC236}">
                      <a16:creationId xmlns:a16="http://schemas.microsoft.com/office/drawing/2014/main" id="{66696ABB-4D44-9123-A3D5-097F19FB4032}"/>
                    </a:ext>
                  </a:extLst>
                </p:cNvPr>
                <p:cNvSpPr/>
                <p:nvPr/>
              </p:nvSpPr>
              <p:spPr>
                <a:xfrm rot="20088058">
                  <a:off x="3842104" y="1591827"/>
                  <a:ext cx="2148840" cy="1874520"/>
                </a:xfrm>
                <a:prstGeom prst="arc">
                  <a:avLst>
                    <a:gd name="adj1" fmla="val 16293331"/>
                    <a:gd name="adj2" fmla="val 1582683"/>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41" name="图片 40">
                  <a:extLst>
                    <a:ext uri="{FF2B5EF4-FFF2-40B4-BE49-F238E27FC236}">
                      <a16:creationId xmlns:a16="http://schemas.microsoft.com/office/drawing/2014/main" id="{1AA87B4C-59F1-CB32-DF95-F547A2621D0A}"/>
                    </a:ext>
                  </a:extLst>
                </p:cNvPr>
                <p:cNvPicPr>
                  <a:picLocks/>
                </p:cNvPicPr>
                <p:nvPr/>
              </p:nvPicPr>
              <p:blipFill>
                <a:blip r:embed="rId4"/>
                <a:stretch>
                  <a:fillRect/>
                </a:stretch>
              </p:blipFill>
              <p:spPr>
                <a:xfrm>
                  <a:off x="4011079" y="1728309"/>
                  <a:ext cx="452244" cy="254890"/>
                </a:xfrm>
                <a:prstGeom prst="rect">
                  <a:avLst/>
                </a:prstGeom>
              </p:spPr>
            </p:pic>
            <p:sp>
              <p:nvSpPr>
                <p:cNvPr id="42" name="弧 41">
                  <a:extLst>
                    <a:ext uri="{FF2B5EF4-FFF2-40B4-BE49-F238E27FC236}">
                      <a16:creationId xmlns:a16="http://schemas.microsoft.com/office/drawing/2014/main" id="{67276493-4106-DF5E-C8E1-24E76132BCC1}"/>
                    </a:ext>
                  </a:extLst>
                </p:cNvPr>
                <p:cNvSpPr/>
                <p:nvPr/>
              </p:nvSpPr>
              <p:spPr>
                <a:xfrm rot="14826194">
                  <a:off x="3873092" y="1805565"/>
                  <a:ext cx="2148840" cy="1874520"/>
                </a:xfrm>
                <a:prstGeom prst="arc">
                  <a:avLst>
                    <a:gd name="adj1" fmla="val 16410120"/>
                    <a:gd name="adj2" fmla="val 19067394"/>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sp>
            <p:nvSpPr>
              <p:cNvPr id="45" name="弧 44">
                <a:extLst>
                  <a:ext uri="{FF2B5EF4-FFF2-40B4-BE49-F238E27FC236}">
                    <a16:creationId xmlns:a16="http://schemas.microsoft.com/office/drawing/2014/main" id="{4B1BAD6F-CD5D-B3C0-D6CD-958BA10CB27E}"/>
                  </a:ext>
                </a:extLst>
              </p:cNvPr>
              <p:cNvSpPr/>
              <p:nvPr/>
            </p:nvSpPr>
            <p:spPr>
              <a:xfrm rot="18767292">
                <a:off x="1451453" y="1799339"/>
                <a:ext cx="2385636" cy="2142220"/>
              </a:xfrm>
              <a:prstGeom prst="arc">
                <a:avLst>
                  <a:gd name="adj1" fmla="val 17514460"/>
                  <a:gd name="adj2" fmla="val 2944389"/>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DAA48E74-84C2-93F8-B15F-46AD62F2B9E3}"/>
                  </a:ext>
                </a:extLst>
              </p:cNvPr>
              <p:cNvSpPr txBox="1"/>
              <p:nvPr/>
            </p:nvSpPr>
            <p:spPr>
              <a:xfrm>
                <a:off x="2578267" y="1282860"/>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分类器</a:t>
                </a:r>
              </a:p>
            </p:txBody>
          </p:sp>
          <p:pic>
            <p:nvPicPr>
              <p:cNvPr id="47" name="图片 46">
                <a:extLst>
                  <a:ext uri="{FF2B5EF4-FFF2-40B4-BE49-F238E27FC236}">
                    <a16:creationId xmlns:a16="http://schemas.microsoft.com/office/drawing/2014/main" id="{56757DAF-E488-6271-B621-C0025F72BCD8}"/>
                  </a:ext>
                </a:extLst>
              </p:cNvPr>
              <p:cNvPicPr>
                <a:picLocks/>
              </p:cNvPicPr>
              <p:nvPr/>
            </p:nvPicPr>
            <p:blipFill>
              <a:blip r:embed="rId4"/>
              <a:stretch>
                <a:fillRect/>
              </a:stretch>
            </p:blipFill>
            <p:spPr>
              <a:xfrm>
                <a:off x="1534540" y="1896926"/>
                <a:ext cx="452244" cy="254890"/>
              </a:xfrm>
              <a:prstGeom prst="rect">
                <a:avLst/>
              </a:prstGeom>
            </p:spPr>
          </p:pic>
          <p:sp>
            <p:nvSpPr>
              <p:cNvPr id="48" name="弧 47">
                <a:extLst>
                  <a:ext uri="{FF2B5EF4-FFF2-40B4-BE49-F238E27FC236}">
                    <a16:creationId xmlns:a16="http://schemas.microsoft.com/office/drawing/2014/main" id="{BB3C727B-0966-1B3A-508C-5804F9C479E5}"/>
                  </a:ext>
                </a:extLst>
              </p:cNvPr>
              <p:cNvSpPr/>
              <p:nvPr/>
            </p:nvSpPr>
            <p:spPr>
              <a:xfrm rot="14826194">
                <a:off x="1418423" y="1842626"/>
                <a:ext cx="2148840" cy="1874520"/>
              </a:xfrm>
              <a:prstGeom prst="arc">
                <a:avLst>
                  <a:gd name="adj1" fmla="val 16410120"/>
                  <a:gd name="adj2" fmla="val 19067394"/>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49" name="图片 48">
                <a:extLst>
                  <a:ext uri="{FF2B5EF4-FFF2-40B4-BE49-F238E27FC236}">
                    <a16:creationId xmlns:a16="http://schemas.microsoft.com/office/drawing/2014/main" id="{01097E85-6979-D06B-B674-9B7D2C72B7E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95914" y="5432540"/>
                <a:ext cx="1285980" cy="1218885"/>
              </a:xfrm>
              <a:prstGeom prst="rect">
                <a:avLst/>
              </a:prstGeom>
            </p:spPr>
          </p:pic>
          <p:sp>
            <p:nvSpPr>
              <p:cNvPr id="50" name="文本框 49">
                <a:extLst>
                  <a:ext uri="{FF2B5EF4-FFF2-40B4-BE49-F238E27FC236}">
                    <a16:creationId xmlns:a16="http://schemas.microsoft.com/office/drawing/2014/main" id="{E2C5D13F-EAFE-0055-4004-A40B9A57576B}"/>
                  </a:ext>
                </a:extLst>
              </p:cNvPr>
              <p:cNvSpPr txBox="1"/>
              <p:nvPr/>
            </p:nvSpPr>
            <p:spPr>
              <a:xfrm>
                <a:off x="5001008" y="1136605"/>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分类器</a:t>
                </a:r>
              </a:p>
            </p:txBody>
          </p:sp>
          <p:sp>
            <p:nvSpPr>
              <p:cNvPr id="51" name="文本框 50">
                <a:extLst>
                  <a:ext uri="{FF2B5EF4-FFF2-40B4-BE49-F238E27FC236}">
                    <a16:creationId xmlns:a16="http://schemas.microsoft.com/office/drawing/2014/main" id="{120F8CFA-47B5-C71A-7882-1A4823F7F611}"/>
                  </a:ext>
                </a:extLst>
              </p:cNvPr>
              <p:cNvSpPr txBox="1"/>
              <p:nvPr/>
            </p:nvSpPr>
            <p:spPr>
              <a:xfrm>
                <a:off x="7103250" y="1095951"/>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分类器</a:t>
                </a:r>
              </a:p>
            </p:txBody>
          </p:sp>
          <p:sp>
            <p:nvSpPr>
              <p:cNvPr id="52" name="文本框 51">
                <a:extLst>
                  <a:ext uri="{FF2B5EF4-FFF2-40B4-BE49-F238E27FC236}">
                    <a16:creationId xmlns:a16="http://schemas.microsoft.com/office/drawing/2014/main" id="{DEA9066F-FC52-3141-E59C-B7ECE316FD72}"/>
                  </a:ext>
                </a:extLst>
              </p:cNvPr>
              <p:cNvSpPr txBox="1"/>
              <p:nvPr/>
            </p:nvSpPr>
            <p:spPr>
              <a:xfrm>
                <a:off x="9775253" y="1338256"/>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分类器</a:t>
                </a:r>
              </a:p>
            </p:txBody>
          </p:sp>
          <p:sp>
            <p:nvSpPr>
              <p:cNvPr id="53" name="文本框 52">
                <a:extLst>
                  <a:ext uri="{FF2B5EF4-FFF2-40B4-BE49-F238E27FC236}">
                    <a16:creationId xmlns:a16="http://schemas.microsoft.com/office/drawing/2014/main" id="{5FC00FC9-E93B-508B-F35F-CA22FB6FF14D}"/>
                  </a:ext>
                </a:extLst>
              </p:cNvPr>
              <p:cNvSpPr txBox="1"/>
              <p:nvPr/>
            </p:nvSpPr>
            <p:spPr>
              <a:xfrm>
                <a:off x="9186768" y="3283880"/>
                <a:ext cx="1107996" cy="338554"/>
              </a:xfrm>
              <a:prstGeom prst="rect">
                <a:avLst/>
              </a:prstGeom>
              <a:noFill/>
            </p:spPr>
            <p:txBody>
              <a:bodyPr wrap="none" rtlCol="0">
                <a:spAutoFit/>
              </a:bodyPr>
              <a:lstStyle/>
              <a:p>
                <a:r>
                  <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rPr>
                  <a:t>改进</a:t>
                </a:r>
                <a:r>
                  <a:rPr kumimoji="1" lang="en-US" altLang="zh-CN" sz="1600" dirty="0">
                    <a:latin typeface="Times New Roman" panose="02020603050405020304" pitchFamily="18" charset="0"/>
                    <a:ea typeface="SimSun" panose="02010600030101010101" pitchFamily="2" charset="-122"/>
                    <a:cs typeface="Times New Roman" panose="02020603050405020304" pitchFamily="18" charset="0"/>
                  </a:rPr>
                  <a:t>U-Net</a:t>
                </a:r>
                <a:endPar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54" name="文本框 53">
                <a:extLst>
                  <a:ext uri="{FF2B5EF4-FFF2-40B4-BE49-F238E27FC236}">
                    <a16:creationId xmlns:a16="http://schemas.microsoft.com/office/drawing/2014/main" id="{1A7E3E27-1731-40B8-3C46-E0155B9924A8}"/>
                  </a:ext>
                </a:extLst>
              </p:cNvPr>
              <p:cNvSpPr txBox="1"/>
              <p:nvPr/>
            </p:nvSpPr>
            <p:spPr>
              <a:xfrm>
                <a:off x="6480055" y="3267332"/>
                <a:ext cx="1107996" cy="338554"/>
              </a:xfrm>
              <a:prstGeom prst="rect">
                <a:avLst/>
              </a:prstGeom>
              <a:noFill/>
            </p:spPr>
            <p:txBody>
              <a:bodyPr wrap="none" rtlCol="0">
                <a:spAutoFit/>
              </a:bodyPr>
              <a:lstStyle/>
              <a:p>
                <a:r>
                  <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rPr>
                  <a:t>改进</a:t>
                </a:r>
                <a:r>
                  <a:rPr kumimoji="1" lang="en-US" altLang="zh-CN" sz="1600" dirty="0">
                    <a:latin typeface="Times New Roman" panose="02020603050405020304" pitchFamily="18" charset="0"/>
                    <a:ea typeface="SimSun" panose="02010600030101010101" pitchFamily="2" charset="-122"/>
                    <a:cs typeface="Times New Roman" panose="02020603050405020304" pitchFamily="18" charset="0"/>
                  </a:rPr>
                  <a:t>U-Net</a:t>
                </a:r>
                <a:endPar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55" name="文本框 54">
                <a:extLst>
                  <a:ext uri="{FF2B5EF4-FFF2-40B4-BE49-F238E27FC236}">
                    <a16:creationId xmlns:a16="http://schemas.microsoft.com/office/drawing/2014/main" id="{BF5A0BF1-2361-392D-F470-947CD935A878}"/>
                  </a:ext>
                </a:extLst>
              </p:cNvPr>
              <p:cNvSpPr txBox="1"/>
              <p:nvPr/>
            </p:nvSpPr>
            <p:spPr>
              <a:xfrm>
                <a:off x="4713522" y="3257780"/>
                <a:ext cx="1107996" cy="338554"/>
              </a:xfrm>
              <a:prstGeom prst="rect">
                <a:avLst/>
              </a:prstGeom>
              <a:noFill/>
            </p:spPr>
            <p:txBody>
              <a:bodyPr wrap="none" rtlCol="0">
                <a:spAutoFit/>
              </a:bodyPr>
              <a:lstStyle/>
              <a:p>
                <a:r>
                  <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rPr>
                  <a:t>改进</a:t>
                </a:r>
                <a:r>
                  <a:rPr kumimoji="1" lang="en-US" altLang="zh-CN" sz="1600" dirty="0">
                    <a:latin typeface="Times New Roman" panose="02020603050405020304" pitchFamily="18" charset="0"/>
                    <a:ea typeface="SimSun" panose="02010600030101010101" pitchFamily="2" charset="-122"/>
                    <a:cs typeface="Times New Roman" panose="02020603050405020304" pitchFamily="18" charset="0"/>
                  </a:rPr>
                  <a:t>U-Net</a:t>
                </a:r>
                <a:endPar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56" name="文本框 55">
                <a:extLst>
                  <a:ext uri="{FF2B5EF4-FFF2-40B4-BE49-F238E27FC236}">
                    <a16:creationId xmlns:a16="http://schemas.microsoft.com/office/drawing/2014/main" id="{9442A36B-D67A-8610-D52B-C3FC4E0D43E9}"/>
                  </a:ext>
                </a:extLst>
              </p:cNvPr>
              <p:cNvSpPr txBox="1"/>
              <p:nvPr/>
            </p:nvSpPr>
            <p:spPr>
              <a:xfrm>
                <a:off x="2040141" y="3281437"/>
                <a:ext cx="1107996" cy="338554"/>
              </a:xfrm>
              <a:prstGeom prst="rect">
                <a:avLst/>
              </a:prstGeom>
              <a:noFill/>
            </p:spPr>
            <p:txBody>
              <a:bodyPr wrap="none" rtlCol="0">
                <a:spAutoFit/>
              </a:bodyPr>
              <a:lstStyle/>
              <a:p>
                <a:r>
                  <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rPr>
                  <a:t>改进</a:t>
                </a:r>
                <a:r>
                  <a:rPr kumimoji="1" lang="en-US" altLang="zh-CN" sz="1600" dirty="0">
                    <a:latin typeface="Times New Roman" panose="02020603050405020304" pitchFamily="18" charset="0"/>
                    <a:ea typeface="SimSun" panose="02010600030101010101" pitchFamily="2" charset="-122"/>
                    <a:cs typeface="Times New Roman" panose="02020603050405020304" pitchFamily="18" charset="0"/>
                  </a:rPr>
                  <a:t>U-Net</a:t>
                </a:r>
                <a:endPar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58" name="图片 57">
                <a:extLst>
                  <a:ext uri="{FF2B5EF4-FFF2-40B4-BE49-F238E27FC236}">
                    <a16:creationId xmlns:a16="http://schemas.microsoft.com/office/drawing/2014/main" id="{7BBEF7B3-FFC5-5C34-8662-2BE52588313D}"/>
                  </a:ext>
                </a:extLst>
              </p:cNvPr>
              <p:cNvPicPr>
                <a:picLocks noChangeAspect="1"/>
              </p:cNvPicPr>
              <p:nvPr/>
            </p:nvPicPr>
            <p:blipFill>
              <a:blip r:embed="rId6">
                <a:extLst>
                  <a:ext uri="{BEBA8EAE-BF5A-486C-A8C5-ECC9F3942E4B}">
                    <a14:imgProps xmlns:a14="http://schemas.microsoft.com/office/drawing/2010/main">
                      <a14:imgLayer r:embed="rId7">
                        <a14:imgEffect>
                          <a14:artisticFilmGrain/>
                        </a14:imgEffect>
                      </a14:imgLayer>
                    </a14:imgProps>
                  </a:ext>
                  <a:ext uri="{28A0092B-C50C-407E-A947-70E740481C1C}">
                    <a14:useLocalDpi xmlns:a14="http://schemas.microsoft.com/office/drawing/2010/main" val="0"/>
                  </a:ext>
                </a:extLst>
              </a:blip>
              <a:srcRect/>
              <a:stretch/>
            </p:blipFill>
            <p:spPr>
              <a:xfrm>
                <a:off x="5469645" y="5452823"/>
                <a:ext cx="1285980" cy="1218885"/>
              </a:xfrm>
              <a:prstGeom prst="rect">
                <a:avLst/>
              </a:prstGeom>
            </p:spPr>
          </p:pic>
        </p:grpSp>
      </p:grpSp>
      <p:sp>
        <p:nvSpPr>
          <p:cNvPr id="3" name="椭圆 2">
            <a:extLst>
              <a:ext uri="{FF2B5EF4-FFF2-40B4-BE49-F238E27FC236}">
                <a16:creationId xmlns:a16="http://schemas.microsoft.com/office/drawing/2014/main" id="{6F5D8CE7-3842-5440-585E-708B0EC4D3BD}"/>
              </a:ext>
            </a:extLst>
          </p:cNvPr>
          <p:cNvSpPr/>
          <p:nvPr/>
        </p:nvSpPr>
        <p:spPr>
          <a:xfrm>
            <a:off x="9809699" y="1435376"/>
            <a:ext cx="404446" cy="344992"/>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y</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4" name="椭圆 3">
            <a:extLst>
              <a:ext uri="{FF2B5EF4-FFF2-40B4-BE49-F238E27FC236}">
                <a16:creationId xmlns:a16="http://schemas.microsoft.com/office/drawing/2014/main" id="{2B17F052-81FD-C72D-3EDC-7C36356EF607}"/>
              </a:ext>
            </a:extLst>
          </p:cNvPr>
          <p:cNvSpPr/>
          <p:nvPr/>
        </p:nvSpPr>
        <p:spPr>
          <a:xfrm>
            <a:off x="7135495" y="1166048"/>
            <a:ext cx="404446" cy="344992"/>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y</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A0C1BA97-8859-A06C-8FE3-368B8434CE4D}"/>
              </a:ext>
            </a:extLst>
          </p:cNvPr>
          <p:cNvSpPr/>
          <p:nvPr/>
        </p:nvSpPr>
        <p:spPr>
          <a:xfrm>
            <a:off x="4990521" y="1188749"/>
            <a:ext cx="404446" cy="344992"/>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y</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FF69329B-5C6E-1426-40C6-977DFF536337}"/>
              </a:ext>
            </a:extLst>
          </p:cNvPr>
          <p:cNvSpPr/>
          <p:nvPr/>
        </p:nvSpPr>
        <p:spPr>
          <a:xfrm>
            <a:off x="2716186" y="1368466"/>
            <a:ext cx="404446" cy="344992"/>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y</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9373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a:extLst>
              <a:ext uri="{FF2B5EF4-FFF2-40B4-BE49-F238E27FC236}">
                <a16:creationId xmlns:a16="http://schemas.microsoft.com/office/drawing/2014/main" id="{D705AEAF-5F7F-84E3-281A-BCE0C8D5B0E7}"/>
              </a:ext>
            </a:extLst>
          </p:cNvPr>
          <p:cNvSpPr/>
          <p:nvPr/>
        </p:nvSpPr>
        <p:spPr>
          <a:xfrm>
            <a:off x="202019" y="744492"/>
            <a:ext cx="11536325" cy="536901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F8F8D21D-B32E-EBAB-498B-83BFFC4046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59287" y="1740108"/>
            <a:ext cx="5117473" cy="2938747"/>
          </a:xfrm>
          <a:prstGeom prst="rect">
            <a:avLst/>
          </a:prstGeom>
        </p:spPr>
      </p:pic>
      <p:sp>
        <p:nvSpPr>
          <p:cNvPr id="13" name="箭头: 右 38">
            <a:extLst>
              <a:ext uri="{FF2B5EF4-FFF2-40B4-BE49-F238E27FC236}">
                <a16:creationId xmlns:a16="http://schemas.microsoft.com/office/drawing/2014/main" id="{FD24CE04-15DB-8E73-9BDC-B198293825C2}"/>
              </a:ext>
            </a:extLst>
          </p:cNvPr>
          <p:cNvSpPr/>
          <p:nvPr/>
        </p:nvSpPr>
        <p:spPr>
          <a:xfrm>
            <a:off x="1765249" y="3033101"/>
            <a:ext cx="478239" cy="395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4" name="箭头: 右 149">
            <a:extLst>
              <a:ext uri="{FF2B5EF4-FFF2-40B4-BE49-F238E27FC236}">
                <a16:creationId xmlns:a16="http://schemas.microsoft.com/office/drawing/2014/main" id="{1272C285-FA4E-B5E8-8A40-C531EAF1B0AF}"/>
              </a:ext>
            </a:extLst>
          </p:cNvPr>
          <p:cNvSpPr/>
          <p:nvPr/>
        </p:nvSpPr>
        <p:spPr>
          <a:xfrm>
            <a:off x="7643530" y="3033101"/>
            <a:ext cx="478239" cy="395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43" name="图片 42">
            <a:extLst>
              <a:ext uri="{FF2B5EF4-FFF2-40B4-BE49-F238E27FC236}">
                <a16:creationId xmlns:a16="http://schemas.microsoft.com/office/drawing/2014/main" id="{FDCE299E-F067-76E0-5E62-FC65DF0D9C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3272" y="1651223"/>
            <a:ext cx="1211007" cy="3494259"/>
          </a:xfrm>
          <a:prstGeom prst="rect">
            <a:avLst/>
          </a:prstGeom>
        </p:spPr>
      </p:pic>
      <p:pic>
        <p:nvPicPr>
          <p:cNvPr id="44" name="图片 43">
            <a:extLst>
              <a:ext uri="{FF2B5EF4-FFF2-40B4-BE49-F238E27FC236}">
                <a16:creationId xmlns:a16="http://schemas.microsoft.com/office/drawing/2014/main" id="{26B54162-DEED-D0B3-BF50-7C578B6DD36B}"/>
              </a:ext>
            </a:extLst>
          </p:cNvPr>
          <p:cNvPicPr>
            <a:picLocks noChangeAspect="1"/>
          </p:cNvPicPr>
          <p:nvPr/>
        </p:nvPicPr>
        <p:blipFill>
          <a:blip r:embed="rId4"/>
          <a:stretch>
            <a:fillRect/>
          </a:stretch>
        </p:blipFill>
        <p:spPr>
          <a:xfrm>
            <a:off x="8121769" y="826698"/>
            <a:ext cx="3285371" cy="5047215"/>
          </a:xfrm>
          <a:prstGeom prst="rect">
            <a:avLst/>
          </a:prstGeom>
        </p:spPr>
      </p:pic>
      <p:sp>
        <p:nvSpPr>
          <p:cNvPr id="46" name="文本框 45">
            <a:extLst>
              <a:ext uri="{FF2B5EF4-FFF2-40B4-BE49-F238E27FC236}">
                <a16:creationId xmlns:a16="http://schemas.microsoft.com/office/drawing/2014/main" id="{03C43298-49CB-F848-0B2D-99FC3CC9BDEB}"/>
              </a:ext>
            </a:extLst>
          </p:cNvPr>
          <p:cNvSpPr txBox="1"/>
          <p:nvPr/>
        </p:nvSpPr>
        <p:spPr>
          <a:xfrm>
            <a:off x="3912781" y="4842183"/>
            <a:ext cx="2274982" cy="369332"/>
          </a:xfrm>
          <a:prstGeom prst="rect">
            <a:avLst/>
          </a:prstGeom>
          <a:noFill/>
        </p:spPr>
        <p:txBody>
          <a:bodyPr wrap="none" rtlCol="0">
            <a:spAutoFit/>
          </a:bodyPr>
          <a:lstStyle/>
          <a:p>
            <a:r>
              <a:rPr lang="en-US" altLang="zh-CN" dirty="0">
                <a:latin typeface="Times New Roman" panose="02020603050405020304" pitchFamily="18" charset="0"/>
                <a:ea typeface="SimSun" panose="02010600030101010101" pitchFamily="2" charset="-122"/>
                <a:cs typeface="Times New Roman" panose="02020603050405020304" pitchFamily="18" charset="0"/>
              </a:rPr>
              <a:t>Classifier guided</a:t>
            </a:r>
            <a:r>
              <a:rPr lang="zh-CN" altLang="zh-CN" dirty="0">
                <a:latin typeface="Times New Roman" panose="02020603050405020304" pitchFamily="18" charset="0"/>
                <a:ea typeface="SimSun" panose="02010600030101010101" pitchFamily="2" charset="-122"/>
                <a:cs typeface="Times New Roman" panose="02020603050405020304" pitchFamily="18" charset="0"/>
              </a:rPr>
              <a:t>模型 </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3F598387-C117-6E01-BCD4-804076DDF967}"/>
              </a:ext>
            </a:extLst>
          </p:cNvPr>
          <p:cNvSpPr txBox="1"/>
          <p:nvPr/>
        </p:nvSpPr>
        <p:spPr>
          <a:xfrm>
            <a:off x="202019" y="5217638"/>
            <a:ext cx="2345514" cy="369332"/>
          </a:xfrm>
          <a:prstGeom prst="rect">
            <a:avLst/>
          </a:prstGeom>
          <a:noFill/>
        </p:spPr>
        <p:txBody>
          <a:bodyPr wrap="none" rtlCol="0">
            <a:spAutoFit/>
          </a:bodyPr>
          <a:lstStyle/>
          <a:p>
            <a:r>
              <a:rPr lang="zh-CN" altLang="en-US" dirty="0">
                <a:latin typeface="Times New Roman" panose="02020603050405020304" pitchFamily="18" charset="0"/>
                <a:ea typeface="SimSun" panose="02010600030101010101" pitchFamily="2" charset="-122"/>
                <a:cs typeface="Times New Roman" panose="02020603050405020304" pitchFamily="18" charset="0"/>
              </a:rPr>
              <a:t>脑胶质瘤</a:t>
            </a:r>
            <a:r>
              <a:rPr lang="en-US" altLang="zh-CN" dirty="0">
                <a:latin typeface="Times New Roman" panose="02020603050405020304" pitchFamily="18" charset="0"/>
                <a:ea typeface="SimSun" panose="02010600030101010101" pitchFamily="2" charset="-122"/>
                <a:cs typeface="Times New Roman" panose="02020603050405020304" pitchFamily="18" charset="0"/>
              </a:rPr>
              <a:t>MRI</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2D</a:t>
            </a:r>
            <a:r>
              <a:rPr lang="zh-CN" altLang="en-US" dirty="0">
                <a:latin typeface="Times New Roman" panose="02020603050405020304" pitchFamily="18" charset="0"/>
                <a:ea typeface="SimSun" panose="02010600030101010101" pitchFamily="2" charset="-122"/>
                <a:cs typeface="Times New Roman" panose="02020603050405020304" pitchFamily="18" charset="0"/>
              </a:rPr>
              <a:t>图像</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5E873491-4380-463A-4941-2B876CB67BAE}"/>
              </a:ext>
            </a:extLst>
          </p:cNvPr>
          <p:cNvSpPr txBox="1"/>
          <p:nvPr/>
        </p:nvSpPr>
        <p:spPr>
          <a:xfrm>
            <a:off x="8801189" y="5679308"/>
            <a:ext cx="2345514" cy="369332"/>
          </a:xfrm>
          <a:prstGeom prst="rect">
            <a:avLst/>
          </a:prstGeom>
          <a:noFill/>
        </p:spPr>
        <p:txBody>
          <a:bodyPr wrap="none" rtlCol="0">
            <a:spAutoFit/>
          </a:bodyPr>
          <a:lstStyle/>
          <a:p>
            <a:r>
              <a:rPr lang="zh-CN" altLang="en-US" dirty="0">
                <a:latin typeface="Times New Roman" panose="02020603050405020304" pitchFamily="18" charset="0"/>
                <a:ea typeface="SimSun" panose="02010600030101010101" pitchFamily="2" charset="-122"/>
                <a:cs typeface="Times New Roman" panose="02020603050405020304" pitchFamily="18" charset="0"/>
              </a:rPr>
              <a:t>脑胶质瘤</a:t>
            </a:r>
            <a:r>
              <a:rPr lang="en-US" altLang="zh-CN" dirty="0">
                <a:latin typeface="Times New Roman" panose="02020603050405020304" pitchFamily="18" charset="0"/>
                <a:ea typeface="SimSun" panose="02010600030101010101" pitchFamily="2" charset="-122"/>
                <a:cs typeface="Times New Roman" panose="02020603050405020304" pitchFamily="18" charset="0"/>
              </a:rPr>
              <a:t>MRI</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2D</a:t>
            </a:r>
            <a:r>
              <a:rPr lang="zh-CN" altLang="en-US" dirty="0">
                <a:latin typeface="Times New Roman" panose="02020603050405020304" pitchFamily="18" charset="0"/>
                <a:ea typeface="SimSun" panose="02010600030101010101" pitchFamily="2" charset="-122"/>
                <a:cs typeface="Times New Roman" panose="02020603050405020304" pitchFamily="18" charset="0"/>
              </a:rPr>
              <a:t>图像</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22985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A3C9FE2-5C90-B738-4EE3-FC86C997754E}"/>
              </a:ext>
            </a:extLst>
          </p:cNvPr>
          <p:cNvPicPr>
            <a:picLocks noChangeAspect="1"/>
          </p:cNvPicPr>
          <p:nvPr/>
        </p:nvPicPr>
        <p:blipFill>
          <a:blip r:embed="rId2"/>
          <a:stretch>
            <a:fillRect/>
          </a:stretch>
        </p:blipFill>
        <p:spPr>
          <a:xfrm>
            <a:off x="2788602" y="605647"/>
            <a:ext cx="2495077" cy="1553539"/>
          </a:xfrm>
          <a:prstGeom prst="rect">
            <a:avLst/>
          </a:prstGeom>
        </p:spPr>
      </p:pic>
      <p:sp>
        <p:nvSpPr>
          <p:cNvPr id="5" name="箭头: 右 185">
            <a:extLst>
              <a:ext uri="{FF2B5EF4-FFF2-40B4-BE49-F238E27FC236}">
                <a16:creationId xmlns:a16="http://schemas.microsoft.com/office/drawing/2014/main" id="{3E44322E-9412-2D7F-8925-5695F1486151}"/>
              </a:ext>
            </a:extLst>
          </p:cNvPr>
          <p:cNvSpPr/>
          <p:nvPr/>
        </p:nvSpPr>
        <p:spPr>
          <a:xfrm>
            <a:off x="2482984" y="1056978"/>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7A92EDA4-DE16-A797-8FBE-1E8EBB8C0611}"/>
              </a:ext>
            </a:extLst>
          </p:cNvPr>
          <p:cNvPicPr>
            <a:picLocks noChangeAspect="1"/>
          </p:cNvPicPr>
          <p:nvPr/>
        </p:nvPicPr>
        <p:blipFill>
          <a:blip r:embed="rId3"/>
          <a:srcRect t="291" r="2997"/>
          <a:stretch>
            <a:fillRect/>
          </a:stretch>
        </p:blipFill>
        <p:spPr>
          <a:xfrm>
            <a:off x="5745395" y="430758"/>
            <a:ext cx="1780026" cy="1979065"/>
          </a:xfrm>
          <a:prstGeom prst="rect">
            <a:avLst/>
          </a:prstGeom>
        </p:spPr>
      </p:pic>
      <p:sp>
        <p:nvSpPr>
          <p:cNvPr id="7" name="箭头: 右 185">
            <a:extLst>
              <a:ext uri="{FF2B5EF4-FFF2-40B4-BE49-F238E27FC236}">
                <a16:creationId xmlns:a16="http://schemas.microsoft.com/office/drawing/2014/main" id="{7889B4D5-C3A6-DEB5-37AD-CF455191017A}"/>
              </a:ext>
            </a:extLst>
          </p:cNvPr>
          <p:cNvSpPr/>
          <p:nvPr/>
        </p:nvSpPr>
        <p:spPr>
          <a:xfrm>
            <a:off x="5378347" y="111065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F98DCA4C-3CA7-CA3E-1FE1-C2136861A6C9}"/>
              </a:ext>
            </a:extLst>
          </p:cNvPr>
          <p:cNvGrpSpPr/>
          <p:nvPr/>
        </p:nvGrpSpPr>
        <p:grpSpPr>
          <a:xfrm>
            <a:off x="418796" y="267336"/>
            <a:ext cx="2064188" cy="2012505"/>
            <a:chOff x="709881" y="720616"/>
            <a:chExt cx="2064188" cy="2012505"/>
          </a:xfrm>
        </p:grpSpPr>
        <p:pic>
          <p:nvPicPr>
            <p:cNvPr id="8" name="图片 7">
              <a:extLst>
                <a:ext uri="{FF2B5EF4-FFF2-40B4-BE49-F238E27FC236}">
                  <a16:creationId xmlns:a16="http://schemas.microsoft.com/office/drawing/2014/main" id="{D99B9AB6-A4C5-177C-994F-8C03D4892D66}"/>
                </a:ext>
              </a:extLst>
            </p:cNvPr>
            <p:cNvPicPr>
              <a:picLocks/>
            </p:cNvPicPr>
            <p:nvPr/>
          </p:nvPicPr>
          <p:blipFill rotWithShape="1">
            <a:blip r:embed="rId4"/>
            <a:srcRect b="5423"/>
            <a:stretch/>
          </p:blipFill>
          <p:spPr>
            <a:xfrm rot="10800000">
              <a:off x="720823" y="720616"/>
              <a:ext cx="655061" cy="479443"/>
            </a:xfrm>
            <a:prstGeom prst="rect">
              <a:avLst/>
            </a:prstGeom>
          </p:spPr>
        </p:pic>
        <p:pic>
          <p:nvPicPr>
            <p:cNvPr id="9" name="图片 8">
              <a:extLst>
                <a:ext uri="{FF2B5EF4-FFF2-40B4-BE49-F238E27FC236}">
                  <a16:creationId xmlns:a16="http://schemas.microsoft.com/office/drawing/2014/main" id="{CC4CEEAD-16E6-BF2E-45E5-AD7B97E83355}"/>
                </a:ext>
              </a:extLst>
            </p:cNvPr>
            <p:cNvPicPr>
              <a:picLocks/>
            </p:cNvPicPr>
            <p:nvPr/>
          </p:nvPicPr>
          <p:blipFill rotWithShape="1">
            <a:blip r:embed="rId4"/>
            <a:srcRect b="5423"/>
            <a:stretch/>
          </p:blipFill>
          <p:spPr>
            <a:xfrm rot="10800000">
              <a:off x="805706" y="778936"/>
              <a:ext cx="637993" cy="469866"/>
            </a:xfrm>
            <a:prstGeom prst="rect">
              <a:avLst/>
            </a:prstGeom>
          </p:spPr>
        </p:pic>
        <p:pic>
          <p:nvPicPr>
            <p:cNvPr id="10" name="图片 9">
              <a:extLst>
                <a:ext uri="{FF2B5EF4-FFF2-40B4-BE49-F238E27FC236}">
                  <a16:creationId xmlns:a16="http://schemas.microsoft.com/office/drawing/2014/main" id="{BF7D9AB1-F7B4-00BC-56DF-BD9EC2E2E985}"/>
                </a:ext>
              </a:extLst>
            </p:cNvPr>
            <p:cNvPicPr>
              <a:picLocks/>
            </p:cNvPicPr>
            <p:nvPr/>
          </p:nvPicPr>
          <p:blipFill rotWithShape="1">
            <a:blip r:embed="rId4"/>
            <a:srcRect b="5423"/>
            <a:stretch/>
          </p:blipFill>
          <p:spPr>
            <a:xfrm rot="10800000">
              <a:off x="948130" y="836414"/>
              <a:ext cx="637993" cy="469866"/>
            </a:xfrm>
            <a:prstGeom prst="rect">
              <a:avLst/>
            </a:prstGeom>
          </p:spPr>
        </p:pic>
        <p:sp>
          <p:nvSpPr>
            <p:cNvPr id="11" name="文本框 10">
              <a:extLst>
                <a:ext uri="{FF2B5EF4-FFF2-40B4-BE49-F238E27FC236}">
                  <a16:creationId xmlns:a16="http://schemas.microsoft.com/office/drawing/2014/main" id="{A3B490AC-5364-9052-13B3-3334AD7DBC50}"/>
                </a:ext>
              </a:extLst>
            </p:cNvPr>
            <p:cNvSpPr txBox="1"/>
            <p:nvPr/>
          </p:nvSpPr>
          <p:spPr>
            <a:xfrm>
              <a:off x="1700688" y="1648468"/>
              <a:ext cx="917283"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生成数据集</a:t>
              </a:r>
            </a:p>
          </p:txBody>
        </p:sp>
        <p:pic>
          <p:nvPicPr>
            <p:cNvPr id="12" name="图片 11">
              <a:extLst>
                <a:ext uri="{FF2B5EF4-FFF2-40B4-BE49-F238E27FC236}">
                  <a16:creationId xmlns:a16="http://schemas.microsoft.com/office/drawing/2014/main" id="{39D3E809-5ACF-2D51-04EB-E7048A8BC5DF}"/>
                </a:ext>
              </a:extLst>
            </p:cNvPr>
            <p:cNvPicPr>
              <a:picLocks/>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Lst>
            </a:blip>
            <a:stretch>
              <a:fillRect/>
            </a:stretch>
          </p:blipFill>
          <p:spPr>
            <a:xfrm rot="16200000">
              <a:off x="791659" y="1317508"/>
              <a:ext cx="498363" cy="661920"/>
            </a:xfrm>
            <a:prstGeom prst="rect">
              <a:avLst/>
            </a:prstGeom>
          </p:spPr>
        </p:pic>
        <p:pic>
          <p:nvPicPr>
            <p:cNvPr id="13" name="图片 12">
              <a:extLst>
                <a:ext uri="{FF2B5EF4-FFF2-40B4-BE49-F238E27FC236}">
                  <a16:creationId xmlns:a16="http://schemas.microsoft.com/office/drawing/2014/main" id="{57348222-BB98-EB8C-7210-01D5B09067BA}"/>
                </a:ext>
              </a:extLst>
            </p:cNvPr>
            <p:cNvPicPr>
              <a:picLocks/>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Lst>
            </a:blip>
            <a:stretch>
              <a:fillRect/>
            </a:stretch>
          </p:blipFill>
          <p:spPr>
            <a:xfrm rot="16200000">
              <a:off x="892031" y="1357395"/>
              <a:ext cx="498363" cy="661920"/>
            </a:xfrm>
            <a:prstGeom prst="rect">
              <a:avLst/>
            </a:prstGeom>
          </p:spPr>
        </p:pic>
        <p:pic>
          <p:nvPicPr>
            <p:cNvPr id="14" name="图片 13">
              <a:extLst>
                <a:ext uri="{FF2B5EF4-FFF2-40B4-BE49-F238E27FC236}">
                  <a16:creationId xmlns:a16="http://schemas.microsoft.com/office/drawing/2014/main" id="{0A14C2C0-3E4B-B65A-CF0D-79A987ECE66E}"/>
                </a:ext>
              </a:extLst>
            </p:cNvPr>
            <p:cNvPicPr>
              <a:picLocks/>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Lst>
            </a:blip>
            <a:stretch>
              <a:fillRect/>
            </a:stretch>
          </p:blipFill>
          <p:spPr>
            <a:xfrm rot="16200000">
              <a:off x="1018678" y="1407483"/>
              <a:ext cx="498363" cy="661920"/>
            </a:xfrm>
            <a:prstGeom prst="rect">
              <a:avLst/>
            </a:prstGeom>
          </p:spPr>
        </p:pic>
        <p:sp>
          <p:nvSpPr>
            <p:cNvPr id="15" name="文本框 14">
              <a:extLst>
                <a:ext uri="{FF2B5EF4-FFF2-40B4-BE49-F238E27FC236}">
                  <a16:creationId xmlns:a16="http://schemas.microsoft.com/office/drawing/2014/main" id="{3B350461-447E-39B6-36BA-C62954EA3925}"/>
                </a:ext>
              </a:extLst>
            </p:cNvPr>
            <p:cNvSpPr txBox="1"/>
            <p:nvPr/>
          </p:nvSpPr>
          <p:spPr>
            <a:xfrm>
              <a:off x="1679989" y="882752"/>
              <a:ext cx="1094080"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1</a:t>
              </a:r>
              <a:endParaRPr lang="zh-CN" altLang="en-US" dirty="0"/>
            </a:p>
          </p:txBody>
        </p:sp>
        <p:pic>
          <p:nvPicPr>
            <p:cNvPr id="16" name="图片 15">
              <a:extLst>
                <a:ext uri="{FF2B5EF4-FFF2-40B4-BE49-F238E27FC236}">
                  <a16:creationId xmlns:a16="http://schemas.microsoft.com/office/drawing/2014/main" id="{312DDE7D-13EB-136F-419D-1A535400228E}"/>
                </a:ext>
              </a:extLst>
            </p:cNvPr>
            <p:cNvPicPr>
              <a:picLocks/>
            </p:cNvPicPr>
            <p:nvPr/>
          </p:nvPicPr>
          <p:blipFill rotWithShape="1">
            <a:blip r:embed="rId4"/>
            <a:srcRect b="5423"/>
            <a:stretch/>
          </p:blipFill>
          <p:spPr>
            <a:xfrm rot="10800000">
              <a:off x="711413" y="2149839"/>
              <a:ext cx="637993" cy="469866"/>
            </a:xfrm>
            <a:prstGeom prst="rect">
              <a:avLst/>
            </a:prstGeom>
          </p:spPr>
        </p:pic>
        <p:pic>
          <p:nvPicPr>
            <p:cNvPr id="17" name="图片 16">
              <a:extLst>
                <a:ext uri="{FF2B5EF4-FFF2-40B4-BE49-F238E27FC236}">
                  <a16:creationId xmlns:a16="http://schemas.microsoft.com/office/drawing/2014/main" id="{BCFAB98B-28DA-94EB-2E11-7B78C0449304}"/>
                </a:ext>
              </a:extLst>
            </p:cNvPr>
            <p:cNvPicPr>
              <a:picLocks/>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Lst>
            </a:blip>
            <a:stretch>
              <a:fillRect/>
            </a:stretch>
          </p:blipFill>
          <p:spPr>
            <a:xfrm rot="16200000">
              <a:off x="919283" y="2119910"/>
              <a:ext cx="498363" cy="661920"/>
            </a:xfrm>
            <a:prstGeom prst="rect">
              <a:avLst/>
            </a:prstGeom>
          </p:spPr>
        </p:pic>
        <p:pic>
          <p:nvPicPr>
            <p:cNvPr id="18" name="图片 17">
              <a:extLst>
                <a:ext uri="{FF2B5EF4-FFF2-40B4-BE49-F238E27FC236}">
                  <a16:creationId xmlns:a16="http://schemas.microsoft.com/office/drawing/2014/main" id="{DA84F645-76CF-3D4A-53E6-A532A10F7C02}"/>
                </a:ext>
              </a:extLst>
            </p:cNvPr>
            <p:cNvPicPr>
              <a:picLocks noChangeAspect="1"/>
            </p:cNvPicPr>
            <p:nvPr/>
          </p:nvPicPr>
          <p:blipFill>
            <a:blip r:embed="rId7"/>
            <a:stretch>
              <a:fillRect/>
            </a:stretch>
          </p:blipFill>
          <p:spPr>
            <a:xfrm>
              <a:off x="954365" y="2260580"/>
              <a:ext cx="636847" cy="472541"/>
            </a:xfrm>
            <a:prstGeom prst="rect">
              <a:avLst/>
            </a:prstGeom>
          </p:spPr>
        </p:pic>
        <p:sp>
          <p:nvSpPr>
            <p:cNvPr id="19" name="文本框 18">
              <a:extLst>
                <a:ext uri="{FF2B5EF4-FFF2-40B4-BE49-F238E27FC236}">
                  <a16:creationId xmlns:a16="http://schemas.microsoft.com/office/drawing/2014/main" id="{ED994D25-FB9C-B13C-0F20-EE126E56C7BD}"/>
                </a:ext>
              </a:extLst>
            </p:cNvPr>
            <p:cNvSpPr txBox="1"/>
            <p:nvPr/>
          </p:nvSpPr>
          <p:spPr>
            <a:xfrm>
              <a:off x="1707708" y="2384772"/>
              <a:ext cx="907720"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混合数据集</a:t>
              </a:r>
            </a:p>
          </p:txBody>
        </p:sp>
      </p:grpSp>
      <p:sp>
        <p:nvSpPr>
          <p:cNvPr id="23" name="左大括号 22">
            <a:extLst>
              <a:ext uri="{FF2B5EF4-FFF2-40B4-BE49-F238E27FC236}">
                <a16:creationId xmlns:a16="http://schemas.microsoft.com/office/drawing/2014/main" id="{A140C31B-6454-8165-0D7E-9218E9043848}"/>
              </a:ext>
            </a:extLst>
          </p:cNvPr>
          <p:cNvSpPr/>
          <p:nvPr/>
        </p:nvSpPr>
        <p:spPr>
          <a:xfrm rot="16200000">
            <a:off x="3480646" y="-100085"/>
            <a:ext cx="386250" cy="5395457"/>
          </a:xfrm>
          <a:prstGeom prst="leftBrace">
            <a:avLst>
              <a:gd name="adj1" fmla="val 745"/>
              <a:gd name="adj2" fmla="val 50000"/>
            </a:avLst>
          </a:prstGeom>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cxnSp>
        <p:nvCxnSpPr>
          <p:cNvPr id="25" name="直线箭头连接符 24">
            <a:extLst>
              <a:ext uri="{FF2B5EF4-FFF2-40B4-BE49-F238E27FC236}">
                <a16:creationId xmlns:a16="http://schemas.microsoft.com/office/drawing/2014/main" id="{50D74E80-161F-EDD0-E5D5-2C40B2DF285B}"/>
              </a:ext>
            </a:extLst>
          </p:cNvPr>
          <p:cNvCxnSpPr/>
          <p:nvPr/>
        </p:nvCxnSpPr>
        <p:spPr>
          <a:xfrm>
            <a:off x="3683642" y="2597643"/>
            <a:ext cx="0" cy="2745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1CD3E49C-45CC-F901-C961-E290E0CCF3DE}"/>
              </a:ext>
            </a:extLst>
          </p:cNvPr>
          <p:cNvPicPr>
            <a:picLocks noChangeAspect="1"/>
          </p:cNvPicPr>
          <p:nvPr/>
        </p:nvPicPr>
        <p:blipFill>
          <a:blip r:embed="rId2"/>
          <a:stretch>
            <a:fillRect/>
          </a:stretch>
        </p:blipFill>
        <p:spPr>
          <a:xfrm>
            <a:off x="2683094" y="3034265"/>
            <a:ext cx="2495077" cy="1553539"/>
          </a:xfrm>
          <a:prstGeom prst="rect">
            <a:avLst/>
          </a:prstGeom>
        </p:spPr>
      </p:pic>
      <p:sp>
        <p:nvSpPr>
          <p:cNvPr id="27" name="箭头: 右 185">
            <a:extLst>
              <a:ext uri="{FF2B5EF4-FFF2-40B4-BE49-F238E27FC236}">
                <a16:creationId xmlns:a16="http://schemas.microsoft.com/office/drawing/2014/main" id="{1399B786-B8DE-1000-9421-A892DA0C3909}"/>
              </a:ext>
            </a:extLst>
          </p:cNvPr>
          <p:cNvSpPr/>
          <p:nvPr/>
        </p:nvSpPr>
        <p:spPr>
          <a:xfrm>
            <a:off x="5235549" y="383146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DF3C9665-8A4A-BDDC-DE06-A371B40AB070}"/>
              </a:ext>
            </a:extLst>
          </p:cNvPr>
          <p:cNvGrpSpPr/>
          <p:nvPr/>
        </p:nvGrpSpPr>
        <p:grpSpPr>
          <a:xfrm>
            <a:off x="5845999" y="3179214"/>
            <a:ext cx="2026804" cy="1482695"/>
            <a:chOff x="6525838" y="2961365"/>
            <a:chExt cx="2026804" cy="1482695"/>
          </a:xfrm>
        </p:grpSpPr>
        <p:pic>
          <p:nvPicPr>
            <p:cNvPr id="28" name="图片 27">
              <a:extLst>
                <a:ext uri="{FF2B5EF4-FFF2-40B4-BE49-F238E27FC236}">
                  <a16:creationId xmlns:a16="http://schemas.microsoft.com/office/drawing/2014/main" id="{599083B6-7956-5D5B-5668-32CB4E34E3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6307" y="2961365"/>
              <a:ext cx="478545" cy="478545"/>
            </a:xfrm>
            <a:prstGeom prst="rect">
              <a:avLst/>
            </a:prstGeom>
          </p:spPr>
        </p:pic>
        <p:pic>
          <p:nvPicPr>
            <p:cNvPr id="29" name="图片 28">
              <a:extLst>
                <a:ext uri="{FF2B5EF4-FFF2-40B4-BE49-F238E27FC236}">
                  <a16:creationId xmlns:a16="http://schemas.microsoft.com/office/drawing/2014/main" id="{487FE040-D695-0585-C365-2B6C276F1A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7217" y="3486970"/>
              <a:ext cx="478545" cy="478545"/>
            </a:xfrm>
            <a:prstGeom prst="rect">
              <a:avLst/>
            </a:prstGeom>
          </p:spPr>
        </p:pic>
        <p:pic>
          <p:nvPicPr>
            <p:cNvPr id="30" name="图片 29">
              <a:extLst>
                <a:ext uri="{FF2B5EF4-FFF2-40B4-BE49-F238E27FC236}">
                  <a16:creationId xmlns:a16="http://schemas.microsoft.com/office/drawing/2014/main" id="{6F0DC319-FC00-1A6C-5A0C-C508AC9C56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4097" y="3965515"/>
              <a:ext cx="478545" cy="478545"/>
            </a:xfrm>
            <a:prstGeom prst="rect">
              <a:avLst/>
            </a:prstGeom>
          </p:spPr>
        </p:pic>
        <p:sp>
          <p:nvSpPr>
            <p:cNvPr id="31" name="文本框 30">
              <a:extLst>
                <a:ext uri="{FF2B5EF4-FFF2-40B4-BE49-F238E27FC236}">
                  <a16:creationId xmlns:a16="http://schemas.microsoft.com/office/drawing/2014/main" id="{45660C9C-C631-2EE1-8948-FDBCA552FEE4}"/>
                </a:ext>
              </a:extLst>
            </p:cNvPr>
            <p:cNvSpPr txBox="1"/>
            <p:nvPr/>
          </p:nvSpPr>
          <p:spPr>
            <a:xfrm>
              <a:off x="6525838" y="3086981"/>
              <a:ext cx="1824328"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1</a:t>
              </a:r>
              <a:r>
                <a:rPr lang="zh-CN" altLang="en-US" dirty="0"/>
                <a:t>预训练模型</a:t>
              </a:r>
            </a:p>
          </p:txBody>
        </p:sp>
        <p:sp>
          <p:nvSpPr>
            <p:cNvPr id="32" name="文本框 31">
              <a:extLst>
                <a:ext uri="{FF2B5EF4-FFF2-40B4-BE49-F238E27FC236}">
                  <a16:creationId xmlns:a16="http://schemas.microsoft.com/office/drawing/2014/main" id="{E093EDAC-742E-38E5-5C8A-B177087B4DBE}"/>
                </a:ext>
              </a:extLst>
            </p:cNvPr>
            <p:cNvSpPr txBox="1"/>
            <p:nvPr/>
          </p:nvSpPr>
          <p:spPr>
            <a:xfrm>
              <a:off x="6535483" y="3569753"/>
              <a:ext cx="160102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生成数据集预训练模型</a:t>
              </a:r>
            </a:p>
          </p:txBody>
        </p:sp>
        <p:sp>
          <p:nvSpPr>
            <p:cNvPr id="33" name="文本框 32">
              <a:extLst>
                <a:ext uri="{FF2B5EF4-FFF2-40B4-BE49-F238E27FC236}">
                  <a16:creationId xmlns:a16="http://schemas.microsoft.com/office/drawing/2014/main" id="{45E96645-0295-67F5-9623-58FD0C73E1EA}"/>
                </a:ext>
              </a:extLst>
            </p:cNvPr>
            <p:cNvSpPr txBox="1"/>
            <p:nvPr/>
          </p:nvSpPr>
          <p:spPr>
            <a:xfrm>
              <a:off x="6556914" y="4048291"/>
              <a:ext cx="160102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混合数据集预训练模型</a:t>
              </a:r>
            </a:p>
          </p:txBody>
        </p:sp>
      </p:grpSp>
      <p:grpSp>
        <p:nvGrpSpPr>
          <p:cNvPr id="40" name="组合 39">
            <a:extLst>
              <a:ext uri="{FF2B5EF4-FFF2-40B4-BE49-F238E27FC236}">
                <a16:creationId xmlns:a16="http://schemas.microsoft.com/office/drawing/2014/main" id="{B9680A43-DDA1-E3A2-DFA3-36F4C65086F2}"/>
              </a:ext>
            </a:extLst>
          </p:cNvPr>
          <p:cNvGrpSpPr/>
          <p:nvPr/>
        </p:nvGrpSpPr>
        <p:grpSpPr>
          <a:xfrm>
            <a:off x="4108213" y="5367849"/>
            <a:ext cx="894217" cy="587473"/>
            <a:chOff x="4243053" y="2892874"/>
            <a:chExt cx="894217" cy="587473"/>
          </a:xfrm>
        </p:grpSpPr>
        <p:pic>
          <p:nvPicPr>
            <p:cNvPr id="35" name="图片 34">
              <a:extLst>
                <a:ext uri="{FF2B5EF4-FFF2-40B4-BE49-F238E27FC236}">
                  <a16:creationId xmlns:a16="http://schemas.microsoft.com/office/drawing/2014/main" id="{D9B81736-7C27-5229-AD81-AB2D9D3F140D}"/>
                </a:ext>
              </a:extLst>
            </p:cNvPr>
            <p:cNvPicPr>
              <a:picLocks/>
            </p:cNvPicPr>
            <p:nvPr/>
          </p:nvPicPr>
          <p:blipFill rotWithShape="1">
            <a:blip r:embed="rId9">
              <a:extLst>
                <a:ext uri="{28A0092B-C50C-407E-A947-70E740481C1C}">
                  <a14:useLocalDpi xmlns:a14="http://schemas.microsoft.com/office/drawing/2010/main" val="0"/>
                </a:ext>
              </a:extLst>
            </a:blip>
            <a:srcRect l="6533" t="8406" r="8209" b="5743"/>
            <a:stretch/>
          </p:blipFill>
          <p:spPr>
            <a:xfrm rot="16200000">
              <a:off x="4313425" y="2822502"/>
              <a:ext cx="498363" cy="639107"/>
            </a:xfrm>
            <a:prstGeom prst="rect">
              <a:avLst/>
            </a:prstGeom>
          </p:spPr>
        </p:pic>
        <p:pic>
          <p:nvPicPr>
            <p:cNvPr id="36" name="图片 35">
              <a:extLst>
                <a:ext uri="{FF2B5EF4-FFF2-40B4-BE49-F238E27FC236}">
                  <a16:creationId xmlns:a16="http://schemas.microsoft.com/office/drawing/2014/main" id="{2730F023-188D-46DD-ED17-1119A9D85711}"/>
                </a:ext>
              </a:extLst>
            </p:cNvPr>
            <p:cNvPicPr>
              <a:picLocks/>
            </p:cNvPicPr>
            <p:nvPr/>
          </p:nvPicPr>
          <p:blipFill rotWithShape="1">
            <a:blip r:embed="rId9">
              <a:extLst>
                <a:ext uri="{28A0092B-C50C-407E-A947-70E740481C1C}">
                  <a14:useLocalDpi xmlns:a14="http://schemas.microsoft.com/office/drawing/2010/main" val="0"/>
                </a:ext>
              </a:extLst>
            </a:blip>
            <a:srcRect l="6533" t="8406" r="8209" b="5743"/>
            <a:stretch/>
          </p:blipFill>
          <p:spPr>
            <a:xfrm rot="16200000">
              <a:off x="4418098" y="2862388"/>
              <a:ext cx="498363" cy="639107"/>
            </a:xfrm>
            <a:prstGeom prst="rect">
              <a:avLst/>
            </a:prstGeom>
          </p:spPr>
        </p:pic>
        <p:pic>
          <p:nvPicPr>
            <p:cNvPr id="37" name="图片 36">
              <a:extLst>
                <a:ext uri="{FF2B5EF4-FFF2-40B4-BE49-F238E27FC236}">
                  <a16:creationId xmlns:a16="http://schemas.microsoft.com/office/drawing/2014/main" id="{ACEA9DF7-DE4B-96AB-E4CB-AC75012D67FA}"/>
                </a:ext>
              </a:extLst>
            </p:cNvPr>
            <p:cNvPicPr>
              <a:picLocks/>
            </p:cNvPicPr>
            <p:nvPr/>
          </p:nvPicPr>
          <p:blipFill rotWithShape="1">
            <a:blip r:embed="rId9">
              <a:extLst>
                <a:ext uri="{28A0092B-C50C-407E-A947-70E740481C1C}">
                  <a14:useLocalDpi xmlns:a14="http://schemas.microsoft.com/office/drawing/2010/main" val="0"/>
                </a:ext>
              </a:extLst>
            </a:blip>
            <a:srcRect l="6533" t="8406" r="8209" b="5743"/>
            <a:stretch/>
          </p:blipFill>
          <p:spPr>
            <a:xfrm rot="16200000">
              <a:off x="4568535" y="2911612"/>
              <a:ext cx="498363" cy="639107"/>
            </a:xfrm>
            <a:prstGeom prst="rect">
              <a:avLst/>
            </a:prstGeom>
          </p:spPr>
        </p:pic>
      </p:grpSp>
      <p:pic>
        <p:nvPicPr>
          <p:cNvPr id="42" name="图片 41">
            <a:extLst>
              <a:ext uri="{FF2B5EF4-FFF2-40B4-BE49-F238E27FC236}">
                <a16:creationId xmlns:a16="http://schemas.microsoft.com/office/drawing/2014/main" id="{8D0F7836-EC6A-B15B-5B4D-12A949BF85BA}"/>
              </a:ext>
            </a:extLst>
          </p:cNvPr>
          <p:cNvPicPr>
            <a:picLocks noChangeAspect="1"/>
          </p:cNvPicPr>
          <p:nvPr/>
        </p:nvPicPr>
        <p:blipFill>
          <a:blip r:embed="rId2"/>
          <a:stretch>
            <a:fillRect/>
          </a:stretch>
        </p:blipFill>
        <p:spPr>
          <a:xfrm>
            <a:off x="5780528" y="4993691"/>
            <a:ext cx="2495077" cy="1553539"/>
          </a:xfrm>
          <a:prstGeom prst="rect">
            <a:avLst/>
          </a:prstGeom>
        </p:spPr>
      </p:pic>
      <p:pic>
        <p:nvPicPr>
          <p:cNvPr id="44" name="图片 43">
            <a:extLst>
              <a:ext uri="{FF2B5EF4-FFF2-40B4-BE49-F238E27FC236}">
                <a16:creationId xmlns:a16="http://schemas.microsoft.com/office/drawing/2014/main" id="{C1041422-24AD-1AA4-2520-C2271FEAE33F}"/>
              </a:ext>
            </a:extLst>
          </p:cNvPr>
          <p:cNvPicPr>
            <a:picLocks noChangeAspect="1"/>
          </p:cNvPicPr>
          <p:nvPr/>
        </p:nvPicPr>
        <p:blipFill>
          <a:blip r:embed="rId10"/>
          <a:srcRect l="17580"/>
          <a:stretch>
            <a:fillRect/>
          </a:stretch>
        </p:blipFill>
        <p:spPr>
          <a:xfrm>
            <a:off x="6567663" y="4631960"/>
            <a:ext cx="381000" cy="411306"/>
          </a:xfrm>
          <a:prstGeom prst="rect">
            <a:avLst/>
          </a:prstGeom>
        </p:spPr>
      </p:pic>
      <p:sp>
        <p:nvSpPr>
          <p:cNvPr id="45" name="箭头: 右 185">
            <a:extLst>
              <a:ext uri="{FF2B5EF4-FFF2-40B4-BE49-F238E27FC236}">
                <a16:creationId xmlns:a16="http://schemas.microsoft.com/office/drawing/2014/main" id="{2631DF67-AD9F-0953-18F9-7E70F8A9ACBA}"/>
              </a:ext>
            </a:extLst>
          </p:cNvPr>
          <p:cNvSpPr/>
          <p:nvPr/>
        </p:nvSpPr>
        <p:spPr>
          <a:xfrm>
            <a:off x="5343296" y="5617030"/>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0F4FA899-CB1B-2DBD-29A5-B0481951382A}"/>
              </a:ext>
            </a:extLst>
          </p:cNvPr>
          <p:cNvSpPr txBox="1"/>
          <p:nvPr/>
        </p:nvSpPr>
        <p:spPr>
          <a:xfrm>
            <a:off x="4045002" y="6004546"/>
            <a:ext cx="974874"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2</a:t>
            </a:r>
            <a:endParaRPr lang="zh-CN" altLang="en-US" dirty="0"/>
          </a:p>
        </p:txBody>
      </p:sp>
      <p:grpSp>
        <p:nvGrpSpPr>
          <p:cNvPr id="54" name="组合 53">
            <a:extLst>
              <a:ext uri="{FF2B5EF4-FFF2-40B4-BE49-F238E27FC236}">
                <a16:creationId xmlns:a16="http://schemas.microsoft.com/office/drawing/2014/main" id="{97023833-6D61-DEBE-2B5E-07DAD3464C9E}"/>
              </a:ext>
            </a:extLst>
          </p:cNvPr>
          <p:cNvGrpSpPr/>
          <p:nvPr/>
        </p:nvGrpSpPr>
        <p:grpSpPr>
          <a:xfrm>
            <a:off x="8628224" y="3981762"/>
            <a:ext cx="2623091" cy="2639780"/>
            <a:chOff x="443720" y="4075546"/>
            <a:chExt cx="2623091" cy="2639780"/>
          </a:xfrm>
        </p:grpSpPr>
        <p:sp>
          <p:nvSpPr>
            <p:cNvPr id="2" name="矩形: 圆角 254">
              <a:extLst>
                <a:ext uri="{FF2B5EF4-FFF2-40B4-BE49-F238E27FC236}">
                  <a16:creationId xmlns:a16="http://schemas.microsoft.com/office/drawing/2014/main" id="{1A1FB230-D608-BB1D-FC7A-BEEF1616A91D}"/>
                </a:ext>
              </a:extLst>
            </p:cNvPr>
            <p:cNvSpPr/>
            <p:nvPr/>
          </p:nvSpPr>
          <p:spPr>
            <a:xfrm>
              <a:off x="443720" y="4075546"/>
              <a:ext cx="2623091" cy="2639780"/>
            </a:xfrm>
            <a:prstGeom prst="roundRect">
              <a:avLst/>
            </a:prstGeom>
            <a:noFill/>
            <a:ln w="28575">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AAF9F6C-5DDE-3D0A-3407-9363972B557B}"/>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716882" y="4230234"/>
              <a:ext cx="662090" cy="478624"/>
            </a:xfrm>
            <a:prstGeom prst="rect">
              <a:avLst/>
            </a:prstGeom>
          </p:spPr>
        </p:pic>
        <p:pic>
          <p:nvPicPr>
            <p:cNvPr id="20" name="图片 19">
              <a:extLst>
                <a:ext uri="{FF2B5EF4-FFF2-40B4-BE49-F238E27FC236}">
                  <a16:creationId xmlns:a16="http://schemas.microsoft.com/office/drawing/2014/main" id="{72AB47EE-9309-2FD8-FA0F-CC7F9FB7C648}"/>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861662" y="4302368"/>
              <a:ext cx="662090" cy="478624"/>
            </a:xfrm>
            <a:prstGeom prst="rect">
              <a:avLst/>
            </a:prstGeom>
          </p:spPr>
        </p:pic>
        <p:pic>
          <p:nvPicPr>
            <p:cNvPr id="21" name="图片 20">
              <a:extLst>
                <a:ext uri="{FF2B5EF4-FFF2-40B4-BE49-F238E27FC236}">
                  <a16:creationId xmlns:a16="http://schemas.microsoft.com/office/drawing/2014/main" id="{535BD49A-57E0-39F8-9CB9-69FC63A844EE}"/>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2006442" y="4374502"/>
              <a:ext cx="662090" cy="478624"/>
            </a:xfrm>
            <a:prstGeom prst="rect">
              <a:avLst/>
            </a:prstGeom>
          </p:spPr>
        </p:pic>
        <p:sp>
          <p:nvSpPr>
            <p:cNvPr id="24" name="文本框 23">
              <a:extLst>
                <a:ext uri="{FF2B5EF4-FFF2-40B4-BE49-F238E27FC236}">
                  <a16:creationId xmlns:a16="http://schemas.microsoft.com/office/drawing/2014/main" id="{F4C78061-BE2D-313A-5D76-6EE36FB17653}"/>
                </a:ext>
              </a:extLst>
            </p:cNvPr>
            <p:cNvSpPr txBox="1"/>
            <p:nvPr/>
          </p:nvSpPr>
          <p:spPr>
            <a:xfrm>
              <a:off x="465346" y="4220581"/>
              <a:ext cx="1273275"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临床数据集</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pic>
          <p:nvPicPr>
            <p:cNvPr id="38" name="图片 37">
              <a:extLst>
                <a:ext uri="{FF2B5EF4-FFF2-40B4-BE49-F238E27FC236}">
                  <a16:creationId xmlns:a16="http://schemas.microsoft.com/office/drawing/2014/main" id="{2917BCF2-8B00-AD7E-7B9A-E08EDA0F761F}"/>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752692" y="5066682"/>
              <a:ext cx="662090" cy="478624"/>
            </a:xfrm>
            <a:prstGeom prst="rect">
              <a:avLst/>
            </a:prstGeom>
          </p:spPr>
        </p:pic>
        <p:pic>
          <p:nvPicPr>
            <p:cNvPr id="39" name="图片 38">
              <a:extLst>
                <a:ext uri="{FF2B5EF4-FFF2-40B4-BE49-F238E27FC236}">
                  <a16:creationId xmlns:a16="http://schemas.microsoft.com/office/drawing/2014/main" id="{6B904218-EB22-7C46-B3A9-1111A65592D4}"/>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897472" y="5138816"/>
              <a:ext cx="662090" cy="478624"/>
            </a:xfrm>
            <a:prstGeom prst="rect">
              <a:avLst/>
            </a:prstGeom>
          </p:spPr>
        </p:pic>
        <p:pic>
          <p:nvPicPr>
            <p:cNvPr id="41" name="图片 40">
              <a:extLst>
                <a:ext uri="{FF2B5EF4-FFF2-40B4-BE49-F238E27FC236}">
                  <a16:creationId xmlns:a16="http://schemas.microsoft.com/office/drawing/2014/main" id="{20206806-B3DF-6E90-2536-22FBFE6670A8}"/>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2042252" y="5210950"/>
              <a:ext cx="662090" cy="478624"/>
            </a:xfrm>
            <a:prstGeom prst="rect">
              <a:avLst/>
            </a:prstGeom>
          </p:spPr>
        </p:pic>
        <p:sp>
          <p:nvSpPr>
            <p:cNvPr id="43" name="文本框 42">
              <a:extLst>
                <a:ext uri="{FF2B5EF4-FFF2-40B4-BE49-F238E27FC236}">
                  <a16:creationId xmlns:a16="http://schemas.microsoft.com/office/drawing/2014/main" id="{EF83460C-AE79-DBC4-ADEE-4EBC02DAC140}"/>
                </a:ext>
              </a:extLst>
            </p:cNvPr>
            <p:cNvSpPr txBox="1"/>
            <p:nvPr/>
          </p:nvSpPr>
          <p:spPr>
            <a:xfrm>
              <a:off x="501157" y="5057029"/>
              <a:ext cx="1205366"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生成数据集模型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pic>
          <p:nvPicPr>
            <p:cNvPr id="47" name="图片 46">
              <a:extLst>
                <a:ext uri="{FF2B5EF4-FFF2-40B4-BE49-F238E27FC236}">
                  <a16:creationId xmlns:a16="http://schemas.microsoft.com/office/drawing/2014/main" id="{BE0A21DF-037B-52CA-4231-F044CF153BC2}"/>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772117" y="5919885"/>
              <a:ext cx="662090" cy="478624"/>
            </a:xfrm>
            <a:prstGeom prst="rect">
              <a:avLst/>
            </a:prstGeom>
          </p:spPr>
        </p:pic>
        <p:pic>
          <p:nvPicPr>
            <p:cNvPr id="48" name="图片 47">
              <a:extLst>
                <a:ext uri="{FF2B5EF4-FFF2-40B4-BE49-F238E27FC236}">
                  <a16:creationId xmlns:a16="http://schemas.microsoft.com/office/drawing/2014/main" id="{BD194657-1926-1722-3C88-35CA815BEDE8}"/>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916897" y="5992019"/>
              <a:ext cx="662090" cy="478624"/>
            </a:xfrm>
            <a:prstGeom prst="rect">
              <a:avLst/>
            </a:prstGeom>
          </p:spPr>
        </p:pic>
        <p:pic>
          <p:nvPicPr>
            <p:cNvPr id="49" name="图片 48">
              <a:extLst>
                <a:ext uri="{FF2B5EF4-FFF2-40B4-BE49-F238E27FC236}">
                  <a16:creationId xmlns:a16="http://schemas.microsoft.com/office/drawing/2014/main" id="{960BEE9C-42E8-F769-566E-57257AFF67C5}"/>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2061677" y="6064153"/>
              <a:ext cx="662090" cy="478624"/>
            </a:xfrm>
            <a:prstGeom prst="rect">
              <a:avLst/>
            </a:prstGeom>
          </p:spPr>
        </p:pic>
        <p:sp>
          <p:nvSpPr>
            <p:cNvPr id="50" name="文本框 49">
              <a:extLst>
                <a:ext uri="{FF2B5EF4-FFF2-40B4-BE49-F238E27FC236}">
                  <a16:creationId xmlns:a16="http://schemas.microsoft.com/office/drawing/2014/main" id="{0F318814-FBDB-BDF2-377F-C1607C0EB433}"/>
                </a:ext>
              </a:extLst>
            </p:cNvPr>
            <p:cNvSpPr txBox="1"/>
            <p:nvPr/>
          </p:nvSpPr>
          <p:spPr>
            <a:xfrm>
              <a:off x="520582" y="5910232"/>
              <a:ext cx="1205366"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混合数据集模型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sp>
          <p:nvSpPr>
            <p:cNvPr id="51" name="文本框 50">
              <a:extLst>
                <a:ext uri="{FF2B5EF4-FFF2-40B4-BE49-F238E27FC236}">
                  <a16:creationId xmlns:a16="http://schemas.microsoft.com/office/drawing/2014/main" id="{FB8EAABC-ABBF-1328-2F4F-1DE412D878D4}"/>
                </a:ext>
              </a:extLst>
            </p:cNvPr>
            <p:cNvSpPr txBox="1"/>
            <p:nvPr/>
          </p:nvSpPr>
          <p:spPr>
            <a:xfrm>
              <a:off x="2641204" y="411770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52" name="文本框 51">
              <a:extLst>
                <a:ext uri="{FF2B5EF4-FFF2-40B4-BE49-F238E27FC236}">
                  <a16:creationId xmlns:a16="http://schemas.microsoft.com/office/drawing/2014/main" id="{C31C466D-780B-4ACD-92B0-5A06438B8C79}"/>
                </a:ext>
              </a:extLst>
            </p:cNvPr>
            <p:cNvSpPr txBox="1"/>
            <p:nvPr/>
          </p:nvSpPr>
          <p:spPr>
            <a:xfrm>
              <a:off x="2637016" y="494646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53" name="文本框 52">
              <a:extLst>
                <a:ext uri="{FF2B5EF4-FFF2-40B4-BE49-F238E27FC236}">
                  <a16:creationId xmlns:a16="http://schemas.microsoft.com/office/drawing/2014/main" id="{DB0ADF36-E858-C5F9-08B1-50162A23A9EC}"/>
                </a:ext>
              </a:extLst>
            </p:cNvPr>
            <p:cNvSpPr txBox="1"/>
            <p:nvPr/>
          </p:nvSpPr>
          <p:spPr>
            <a:xfrm>
              <a:off x="2657991" y="5777201"/>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grpSp>
      <p:sp>
        <p:nvSpPr>
          <p:cNvPr id="55" name="箭头: 右 185">
            <a:extLst>
              <a:ext uri="{FF2B5EF4-FFF2-40B4-BE49-F238E27FC236}">
                <a16:creationId xmlns:a16="http://schemas.microsoft.com/office/drawing/2014/main" id="{E8CE3893-215C-AD10-D2DD-4CD67E2F8794}"/>
              </a:ext>
            </a:extLst>
          </p:cNvPr>
          <p:cNvSpPr/>
          <p:nvPr/>
        </p:nvSpPr>
        <p:spPr>
          <a:xfrm>
            <a:off x="8143745" y="523377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6" name="箭头: 右 185">
            <a:extLst>
              <a:ext uri="{FF2B5EF4-FFF2-40B4-BE49-F238E27FC236}">
                <a16:creationId xmlns:a16="http://schemas.microsoft.com/office/drawing/2014/main" id="{871EF4A7-A068-7907-A17F-07C4E2C65A98}"/>
              </a:ext>
            </a:extLst>
          </p:cNvPr>
          <p:cNvSpPr/>
          <p:nvPr/>
        </p:nvSpPr>
        <p:spPr>
          <a:xfrm rot="16200000">
            <a:off x="9826117" y="350960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79" name="组合 78">
            <a:extLst>
              <a:ext uri="{FF2B5EF4-FFF2-40B4-BE49-F238E27FC236}">
                <a16:creationId xmlns:a16="http://schemas.microsoft.com/office/drawing/2014/main" id="{F32349AA-2666-8F43-3B0D-1534B7A33ED1}"/>
              </a:ext>
            </a:extLst>
          </p:cNvPr>
          <p:cNvGrpSpPr/>
          <p:nvPr/>
        </p:nvGrpSpPr>
        <p:grpSpPr>
          <a:xfrm>
            <a:off x="6677118" y="1689487"/>
            <a:ext cx="5354122" cy="1605021"/>
            <a:chOff x="6617933" y="5127355"/>
            <a:chExt cx="5354122" cy="1605021"/>
          </a:xfrm>
        </p:grpSpPr>
        <p:pic>
          <p:nvPicPr>
            <p:cNvPr id="57" name="图片 56">
              <a:extLst>
                <a:ext uri="{FF2B5EF4-FFF2-40B4-BE49-F238E27FC236}">
                  <a16:creationId xmlns:a16="http://schemas.microsoft.com/office/drawing/2014/main" id="{30947702-9883-E4C4-2FDD-C7946F8C0268}"/>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6695752" y="5770159"/>
              <a:ext cx="680693" cy="478624"/>
            </a:xfrm>
            <a:prstGeom prst="rect">
              <a:avLst/>
            </a:prstGeom>
          </p:spPr>
        </p:pic>
        <p:pic>
          <p:nvPicPr>
            <p:cNvPr id="58" name="图片 57">
              <a:extLst>
                <a:ext uri="{FF2B5EF4-FFF2-40B4-BE49-F238E27FC236}">
                  <a16:creationId xmlns:a16="http://schemas.microsoft.com/office/drawing/2014/main" id="{814A973F-B519-C618-007A-54EBC9625704}"/>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6834932" y="5876117"/>
              <a:ext cx="680693" cy="478624"/>
            </a:xfrm>
            <a:prstGeom prst="rect">
              <a:avLst/>
            </a:prstGeom>
          </p:spPr>
        </p:pic>
        <p:pic>
          <p:nvPicPr>
            <p:cNvPr id="59" name="图片 58">
              <a:extLst>
                <a:ext uri="{FF2B5EF4-FFF2-40B4-BE49-F238E27FC236}">
                  <a16:creationId xmlns:a16="http://schemas.microsoft.com/office/drawing/2014/main" id="{2B43E267-ABA0-7D43-90DF-CA66B44746EE}"/>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7026797" y="5927198"/>
              <a:ext cx="680693" cy="478624"/>
            </a:xfrm>
            <a:prstGeom prst="rect">
              <a:avLst/>
            </a:prstGeom>
          </p:spPr>
        </p:pic>
        <p:pic>
          <p:nvPicPr>
            <p:cNvPr id="60" name="图片 59">
              <a:extLst>
                <a:ext uri="{FF2B5EF4-FFF2-40B4-BE49-F238E27FC236}">
                  <a16:creationId xmlns:a16="http://schemas.microsoft.com/office/drawing/2014/main" id="{D6475F3C-57F1-346E-F9ED-14EC577AF699}"/>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8174557" y="5127355"/>
              <a:ext cx="662090" cy="478624"/>
            </a:xfrm>
            <a:prstGeom prst="rect">
              <a:avLst/>
            </a:prstGeom>
          </p:spPr>
        </p:pic>
        <p:pic>
          <p:nvPicPr>
            <p:cNvPr id="61" name="图片 60">
              <a:extLst>
                <a:ext uri="{FF2B5EF4-FFF2-40B4-BE49-F238E27FC236}">
                  <a16:creationId xmlns:a16="http://schemas.microsoft.com/office/drawing/2014/main" id="{D33DDB54-1E43-7714-F7A8-566A9834B9A1}"/>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8313737" y="5233313"/>
              <a:ext cx="662090" cy="478624"/>
            </a:xfrm>
            <a:prstGeom prst="rect">
              <a:avLst/>
            </a:prstGeom>
          </p:spPr>
        </p:pic>
        <p:pic>
          <p:nvPicPr>
            <p:cNvPr id="62" name="图片 61">
              <a:extLst>
                <a:ext uri="{FF2B5EF4-FFF2-40B4-BE49-F238E27FC236}">
                  <a16:creationId xmlns:a16="http://schemas.microsoft.com/office/drawing/2014/main" id="{5788B24C-3422-A244-0AD2-0FE1CED8EC4D}"/>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8505602" y="5284394"/>
              <a:ext cx="662090" cy="478624"/>
            </a:xfrm>
            <a:prstGeom prst="rect">
              <a:avLst/>
            </a:prstGeom>
          </p:spPr>
        </p:pic>
        <p:pic>
          <p:nvPicPr>
            <p:cNvPr id="63" name="图片 62">
              <a:extLst>
                <a:ext uri="{FF2B5EF4-FFF2-40B4-BE49-F238E27FC236}">
                  <a16:creationId xmlns:a16="http://schemas.microsoft.com/office/drawing/2014/main" id="{016D49ED-7120-F6B0-FEE4-A9B7C5FDC315}"/>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9590530" y="5135510"/>
              <a:ext cx="662090" cy="478624"/>
            </a:xfrm>
            <a:prstGeom prst="rect">
              <a:avLst/>
            </a:prstGeom>
          </p:spPr>
        </p:pic>
        <p:pic>
          <p:nvPicPr>
            <p:cNvPr id="64" name="图片 63">
              <a:extLst>
                <a:ext uri="{FF2B5EF4-FFF2-40B4-BE49-F238E27FC236}">
                  <a16:creationId xmlns:a16="http://schemas.microsoft.com/office/drawing/2014/main" id="{92F8A88A-FA0F-FDD1-6429-CD4C4F547B6F}"/>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9729710" y="5241468"/>
              <a:ext cx="662090" cy="478624"/>
            </a:xfrm>
            <a:prstGeom prst="rect">
              <a:avLst/>
            </a:prstGeom>
          </p:spPr>
        </p:pic>
        <p:pic>
          <p:nvPicPr>
            <p:cNvPr id="65" name="图片 64">
              <a:extLst>
                <a:ext uri="{FF2B5EF4-FFF2-40B4-BE49-F238E27FC236}">
                  <a16:creationId xmlns:a16="http://schemas.microsoft.com/office/drawing/2014/main" id="{8A1BDCE8-B56F-E139-5012-A1C33907C3B8}"/>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9921575" y="5292549"/>
              <a:ext cx="662090" cy="478624"/>
            </a:xfrm>
            <a:prstGeom prst="rect">
              <a:avLst/>
            </a:prstGeom>
          </p:spPr>
        </p:pic>
        <p:sp>
          <p:nvSpPr>
            <p:cNvPr id="66" name="文本框 65">
              <a:extLst>
                <a:ext uri="{FF2B5EF4-FFF2-40B4-BE49-F238E27FC236}">
                  <a16:creationId xmlns:a16="http://schemas.microsoft.com/office/drawing/2014/main" id="{B5B140A0-B5CD-8791-E4BE-7B54C3D24C43}"/>
                </a:ext>
              </a:extLst>
            </p:cNvPr>
            <p:cNvSpPr txBox="1"/>
            <p:nvPr/>
          </p:nvSpPr>
          <p:spPr>
            <a:xfrm>
              <a:off x="6617933" y="6470766"/>
              <a:ext cx="1428274"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测试数据真实</a:t>
              </a:r>
              <a:r>
                <a:rPr lang="en-US" altLang="zh-CN" dirty="0">
                  <a:latin typeface="Times New Roman" panose="02020603050405020304" pitchFamily="18" charset="0"/>
                  <a:cs typeface="Times New Roman" panose="02020603050405020304" pitchFamily="18" charset="0"/>
                </a:rPr>
                <a:t>Mask</a:t>
              </a:r>
              <a:endParaRPr lang="zh-CN" altLang="en-US" dirty="0">
                <a:latin typeface="Times New Roman" panose="02020603050405020304" pitchFamily="18" charset="0"/>
                <a:cs typeface="Times New Roman" panose="02020603050405020304" pitchFamily="18" charset="0"/>
              </a:endParaRPr>
            </a:p>
          </p:txBody>
        </p:sp>
        <p:pic>
          <p:nvPicPr>
            <p:cNvPr id="67" name="图片 66">
              <a:extLst>
                <a:ext uri="{FF2B5EF4-FFF2-40B4-BE49-F238E27FC236}">
                  <a16:creationId xmlns:a16="http://schemas.microsoft.com/office/drawing/2014/main" id="{657C7A8F-B132-4F0B-ECBA-952B1C23C69D}"/>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0978920" y="5127355"/>
              <a:ext cx="662090" cy="478624"/>
            </a:xfrm>
            <a:prstGeom prst="rect">
              <a:avLst/>
            </a:prstGeom>
          </p:spPr>
        </p:pic>
        <p:pic>
          <p:nvPicPr>
            <p:cNvPr id="68" name="图片 67">
              <a:extLst>
                <a:ext uri="{FF2B5EF4-FFF2-40B4-BE49-F238E27FC236}">
                  <a16:creationId xmlns:a16="http://schemas.microsoft.com/office/drawing/2014/main" id="{E92B9A1C-5AB6-C2E8-91D2-DC3BC3BEFAFF}"/>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1118100" y="5233313"/>
              <a:ext cx="662090" cy="478624"/>
            </a:xfrm>
            <a:prstGeom prst="rect">
              <a:avLst/>
            </a:prstGeom>
          </p:spPr>
        </p:pic>
        <p:pic>
          <p:nvPicPr>
            <p:cNvPr id="69" name="图片 68">
              <a:extLst>
                <a:ext uri="{FF2B5EF4-FFF2-40B4-BE49-F238E27FC236}">
                  <a16:creationId xmlns:a16="http://schemas.microsoft.com/office/drawing/2014/main" id="{FE2B825B-7DB6-D865-6D7F-C86581F3BDA1}"/>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1309965" y="5284394"/>
              <a:ext cx="662090" cy="478624"/>
            </a:xfrm>
            <a:prstGeom prst="rect">
              <a:avLst/>
            </a:prstGeom>
          </p:spPr>
        </p:pic>
        <p:cxnSp>
          <p:nvCxnSpPr>
            <p:cNvPr id="70" name="连接符: 肘形 263">
              <a:extLst>
                <a:ext uri="{FF2B5EF4-FFF2-40B4-BE49-F238E27FC236}">
                  <a16:creationId xmlns:a16="http://schemas.microsoft.com/office/drawing/2014/main" id="{E918CA89-8460-9A40-AC16-709B79CF741C}"/>
                </a:ext>
              </a:extLst>
            </p:cNvPr>
            <p:cNvCxnSpPr>
              <a:cxnSpLocks/>
              <a:endCxn id="69" idx="2"/>
            </p:cNvCxnSpPr>
            <p:nvPr/>
          </p:nvCxnSpPr>
          <p:spPr>
            <a:xfrm flipV="1">
              <a:off x="7829711" y="5763018"/>
              <a:ext cx="3811299" cy="397154"/>
            </a:xfrm>
            <a:prstGeom prst="bentConnector2">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266">
              <a:extLst>
                <a:ext uri="{FF2B5EF4-FFF2-40B4-BE49-F238E27FC236}">
                  <a16:creationId xmlns:a16="http://schemas.microsoft.com/office/drawing/2014/main" id="{462F94D8-D59E-FC62-DA38-43AE4DB2B464}"/>
                </a:ext>
              </a:extLst>
            </p:cNvPr>
            <p:cNvCxnSpPr>
              <a:cxnSpLocks/>
            </p:cNvCxnSpPr>
            <p:nvPr/>
          </p:nvCxnSpPr>
          <p:spPr>
            <a:xfrm flipV="1">
              <a:off x="8717439" y="5763018"/>
              <a:ext cx="0" cy="40506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269">
              <a:extLst>
                <a:ext uri="{FF2B5EF4-FFF2-40B4-BE49-F238E27FC236}">
                  <a16:creationId xmlns:a16="http://schemas.microsoft.com/office/drawing/2014/main" id="{D0624919-AE65-CF38-AC0D-1FDC3BDDF1F1}"/>
                </a:ext>
              </a:extLst>
            </p:cNvPr>
            <p:cNvCxnSpPr>
              <a:cxnSpLocks/>
            </p:cNvCxnSpPr>
            <p:nvPr/>
          </p:nvCxnSpPr>
          <p:spPr>
            <a:xfrm flipV="1">
              <a:off x="10198613" y="5763018"/>
              <a:ext cx="0" cy="40506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D12A74C7-5F8A-5A5B-DCFF-6C75650FFDE7}"/>
                </a:ext>
              </a:extLst>
            </p:cNvPr>
            <p:cNvSpPr txBox="1"/>
            <p:nvPr/>
          </p:nvSpPr>
          <p:spPr>
            <a:xfrm>
              <a:off x="8378207" y="5776835"/>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4D34376E-3F7B-29C7-C862-712B6A695979}"/>
                </a:ext>
              </a:extLst>
            </p:cNvPr>
            <p:cNvSpPr txBox="1"/>
            <p:nvPr/>
          </p:nvSpPr>
          <p:spPr>
            <a:xfrm>
              <a:off x="9857381" y="578332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75" name="文本框 74">
              <a:extLst>
                <a:ext uri="{FF2B5EF4-FFF2-40B4-BE49-F238E27FC236}">
                  <a16:creationId xmlns:a16="http://schemas.microsoft.com/office/drawing/2014/main" id="{0D5B41F0-E090-41B7-63E6-D22FF57D00EC}"/>
                </a:ext>
              </a:extLst>
            </p:cNvPr>
            <p:cNvSpPr txBox="1"/>
            <p:nvPr/>
          </p:nvSpPr>
          <p:spPr>
            <a:xfrm>
              <a:off x="11291205" y="5811319"/>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sp>
          <p:nvSpPr>
            <p:cNvPr id="76" name="文本框 75">
              <a:extLst>
                <a:ext uri="{FF2B5EF4-FFF2-40B4-BE49-F238E27FC236}">
                  <a16:creationId xmlns:a16="http://schemas.microsoft.com/office/drawing/2014/main" id="{0A150B8D-F2E6-EC1A-3C0F-11C421EE15F1}"/>
                </a:ext>
              </a:extLst>
            </p:cNvPr>
            <p:cNvSpPr txBox="1"/>
            <p:nvPr/>
          </p:nvSpPr>
          <p:spPr>
            <a:xfrm>
              <a:off x="8431473" y="6223936"/>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A</a:t>
              </a:r>
              <a:endParaRPr lang="zh-CN" altLang="en-US"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124ED49C-1402-7910-E23D-2A5A95A3FEC3}"/>
                </a:ext>
              </a:extLst>
            </p:cNvPr>
            <p:cNvSpPr txBox="1"/>
            <p:nvPr/>
          </p:nvSpPr>
          <p:spPr>
            <a:xfrm>
              <a:off x="9875057" y="6234871"/>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B</a:t>
              </a:r>
              <a:endParaRPr lang="zh-CN" altLang="en-US" dirty="0">
                <a:latin typeface="Times New Roman" panose="02020603050405020304" pitchFamily="18" charset="0"/>
                <a:cs typeface="Times New Roman" panose="02020603050405020304" pitchFamily="18" charset="0"/>
              </a:endParaRPr>
            </a:p>
          </p:txBody>
        </p:sp>
        <p:sp>
          <p:nvSpPr>
            <p:cNvPr id="78" name="文本框 77">
              <a:extLst>
                <a:ext uri="{FF2B5EF4-FFF2-40B4-BE49-F238E27FC236}">
                  <a16:creationId xmlns:a16="http://schemas.microsoft.com/office/drawing/2014/main" id="{8AF0C33A-8BD8-21B6-8188-1987C1CE5B5A}"/>
                </a:ext>
              </a:extLst>
            </p:cNvPr>
            <p:cNvSpPr txBox="1"/>
            <p:nvPr/>
          </p:nvSpPr>
          <p:spPr>
            <a:xfrm>
              <a:off x="11241039" y="6236921"/>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C</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33320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9" name="组合 238">
            <a:extLst>
              <a:ext uri="{FF2B5EF4-FFF2-40B4-BE49-F238E27FC236}">
                <a16:creationId xmlns:a16="http://schemas.microsoft.com/office/drawing/2014/main" id="{2A6C5DB0-7564-4807-BAB5-E3B56B52199F}"/>
              </a:ext>
            </a:extLst>
          </p:cNvPr>
          <p:cNvGrpSpPr/>
          <p:nvPr/>
        </p:nvGrpSpPr>
        <p:grpSpPr>
          <a:xfrm>
            <a:off x="69455" y="607988"/>
            <a:ext cx="12235969" cy="5064260"/>
            <a:chOff x="69455" y="607988"/>
            <a:chExt cx="12235969" cy="5064260"/>
          </a:xfrm>
        </p:grpSpPr>
        <p:grpSp>
          <p:nvGrpSpPr>
            <p:cNvPr id="193" name="组合 192">
              <a:extLst>
                <a:ext uri="{FF2B5EF4-FFF2-40B4-BE49-F238E27FC236}">
                  <a16:creationId xmlns:a16="http://schemas.microsoft.com/office/drawing/2014/main" id="{00292F2F-D5E3-4235-A71D-84A09E66D5ED}"/>
                </a:ext>
              </a:extLst>
            </p:cNvPr>
            <p:cNvGrpSpPr/>
            <p:nvPr/>
          </p:nvGrpSpPr>
          <p:grpSpPr>
            <a:xfrm>
              <a:off x="326221" y="704368"/>
              <a:ext cx="11979203" cy="3974124"/>
              <a:chOff x="58640" y="1244828"/>
              <a:chExt cx="11979203" cy="3974124"/>
            </a:xfrm>
          </p:grpSpPr>
          <p:grpSp>
            <p:nvGrpSpPr>
              <p:cNvPr id="188" name="组合 187">
                <a:extLst>
                  <a:ext uri="{FF2B5EF4-FFF2-40B4-BE49-F238E27FC236}">
                    <a16:creationId xmlns:a16="http://schemas.microsoft.com/office/drawing/2014/main" id="{2F81AADF-CF3C-4590-9ECD-CF803D4B1263}"/>
                  </a:ext>
                </a:extLst>
              </p:cNvPr>
              <p:cNvGrpSpPr/>
              <p:nvPr/>
            </p:nvGrpSpPr>
            <p:grpSpPr>
              <a:xfrm>
                <a:off x="58640" y="1244828"/>
                <a:ext cx="11979203" cy="3974124"/>
                <a:chOff x="58640" y="1244828"/>
                <a:chExt cx="11979203" cy="3974124"/>
              </a:xfrm>
            </p:grpSpPr>
            <p:sp>
              <p:nvSpPr>
                <p:cNvPr id="178" name="矩形: 圆角 177">
                  <a:extLst>
                    <a:ext uri="{FF2B5EF4-FFF2-40B4-BE49-F238E27FC236}">
                      <a16:creationId xmlns:a16="http://schemas.microsoft.com/office/drawing/2014/main" id="{1D832DB8-F409-44C5-A313-D41C0668BDEB}"/>
                    </a:ext>
                  </a:extLst>
                </p:cNvPr>
                <p:cNvSpPr/>
                <p:nvPr/>
              </p:nvSpPr>
              <p:spPr>
                <a:xfrm>
                  <a:off x="83296" y="1244828"/>
                  <a:ext cx="2300866" cy="3974124"/>
                </a:xfrm>
                <a:prstGeom prst="roundRect">
                  <a:avLst/>
                </a:prstGeom>
                <a:noFill/>
                <a:ln w="28575">
                  <a:solidFill>
                    <a:srgbClr val="BD92D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a:extLst>
                    <a:ext uri="{FF2B5EF4-FFF2-40B4-BE49-F238E27FC236}">
                      <a16:creationId xmlns:a16="http://schemas.microsoft.com/office/drawing/2014/main" id="{35A1ACBD-C66E-450B-93B9-AC004BCE361E}"/>
                    </a:ext>
                  </a:extLst>
                </p:cNvPr>
                <p:cNvGrpSpPr/>
                <p:nvPr/>
              </p:nvGrpSpPr>
              <p:grpSpPr>
                <a:xfrm>
                  <a:off x="1691060" y="1244828"/>
                  <a:ext cx="9170554" cy="3974124"/>
                  <a:chOff x="645168" y="620257"/>
                  <a:chExt cx="9170554" cy="3974124"/>
                </a:xfrm>
              </p:grpSpPr>
              <p:sp>
                <p:nvSpPr>
                  <p:cNvPr id="3" name="圆角矩形 352">
                    <a:extLst>
                      <a:ext uri="{FF2B5EF4-FFF2-40B4-BE49-F238E27FC236}">
                        <a16:creationId xmlns:a16="http://schemas.microsoft.com/office/drawing/2014/main" id="{FAA273D0-754E-4C6D-98CD-8148F3AC6FB6}"/>
                      </a:ext>
                    </a:extLst>
                  </p:cNvPr>
                  <p:cNvSpPr/>
                  <p:nvPr/>
                </p:nvSpPr>
                <p:spPr>
                  <a:xfrm>
                    <a:off x="6381766" y="620257"/>
                    <a:ext cx="1033009" cy="3974124"/>
                  </a:xfrm>
                  <a:prstGeom prst="roundRect">
                    <a:avLst>
                      <a:gd name="adj" fmla="val 7597"/>
                    </a:avLst>
                  </a:prstGeom>
                  <a:noFill/>
                  <a:ln w="28575">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圆角矩形 350">
                    <a:extLst>
                      <a:ext uri="{FF2B5EF4-FFF2-40B4-BE49-F238E27FC236}">
                        <a16:creationId xmlns:a16="http://schemas.microsoft.com/office/drawing/2014/main" id="{F0619773-9543-4C8E-BF34-90DBDE768ADB}"/>
                      </a:ext>
                    </a:extLst>
                  </p:cNvPr>
                  <p:cNvSpPr/>
                  <p:nvPr/>
                </p:nvSpPr>
                <p:spPr>
                  <a:xfrm>
                    <a:off x="1394325" y="620257"/>
                    <a:ext cx="4940247" cy="3974124"/>
                  </a:xfrm>
                  <a:prstGeom prst="roundRect">
                    <a:avLst>
                      <a:gd name="adj" fmla="val 7597"/>
                    </a:avLst>
                  </a:prstGeom>
                  <a:noFill/>
                  <a:ln w="28575">
                    <a:solidFill>
                      <a:schemeClr val="accent1">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5A37ADB2-3F0F-484E-85EE-213EF9EF74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1895" y="1333391"/>
                    <a:ext cx="502953" cy="516733"/>
                  </a:xfrm>
                  <a:prstGeom prst="rect">
                    <a:avLst/>
                  </a:prstGeom>
                </p:spPr>
              </p:pic>
              <p:pic>
                <p:nvPicPr>
                  <p:cNvPr id="6" name="图片 5">
                    <a:extLst>
                      <a:ext uri="{FF2B5EF4-FFF2-40B4-BE49-F238E27FC236}">
                        <a16:creationId xmlns:a16="http://schemas.microsoft.com/office/drawing/2014/main" id="{B64406CF-36EF-4D3E-86A3-083627C909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3616" y="2395203"/>
                    <a:ext cx="499508" cy="516733"/>
                  </a:xfrm>
                  <a:prstGeom prst="rect">
                    <a:avLst/>
                  </a:prstGeom>
                </p:spPr>
              </p:pic>
              <p:pic>
                <p:nvPicPr>
                  <p:cNvPr id="7" name="图片 6">
                    <a:extLst>
                      <a:ext uri="{FF2B5EF4-FFF2-40B4-BE49-F238E27FC236}">
                        <a16:creationId xmlns:a16="http://schemas.microsoft.com/office/drawing/2014/main" id="{6CA9721B-1CF4-455B-83E6-4184E602F0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5052" y="3606385"/>
                    <a:ext cx="496637" cy="516733"/>
                  </a:xfrm>
                  <a:prstGeom prst="rect">
                    <a:avLst/>
                  </a:prstGeom>
                </p:spPr>
              </p:pic>
              <p:sp>
                <p:nvSpPr>
                  <p:cNvPr id="8" name="立方体 7">
                    <a:extLst>
                      <a:ext uri="{FF2B5EF4-FFF2-40B4-BE49-F238E27FC236}">
                        <a16:creationId xmlns:a16="http://schemas.microsoft.com/office/drawing/2014/main" id="{27975529-5116-45D7-8A84-8DA27C64ADD8}"/>
                      </a:ext>
                    </a:extLst>
                  </p:cNvPr>
                  <p:cNvSpPr/>
                  <p:nvPr/>
                </p:nvSpPr>
                <p:spPr>
                  <a:xfrm>
                    <a:off x="1636800" y="1229338"/>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立方体 8">
                    <a:extLst>
                      <a:ext uri="{FF2B5EF4-FFF2-40B4-BE49-F238E27FC236}">
                        <a16:creationId xmlns:a16="http://schemas.microsoft.com/office/drawing/2014/main" id="{2369CE87-1ED0-46C6-A41D-43A6E3EBF14D}"/>
                      </a:ext>
                    </a:extLst>
                  </p:cNvPr>
                  <p:cNvSpPr/>
                  <p:nvPr/>
                </p:nvSpPr>
                <p:spPr>
                  <a:xfrm>
                    <a:off x="1685966" y="1229338"/>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立方体 9">
                    <a:extLst>
                      <a:ext uri="{FF2B5EF4-FFF2-40B4-BE49-F238E27FC236}">
                        <a16:creationId xmlns:a16="http://schemas.microsoft.com/office/drawing/2014/main" id="{2B2E3C88-10AE-457D-99C4-D00BD0158E0A}"/>
                      </a:ext>
                    </a:extLst>
                  </p:cNvPr>
                  <p:cNvSpPr/>
                  <p:nvPr/>
                </p:nvSpPr>
                <p:spPr>
                  <a:xfrm>
                    <a:off x="1729987" y="1229338"/>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330B84BF-2871-459F-B554-99CA936B11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1477906"/>
                    <a:ext cx="149749" cy="155266"/>
                  </a:xfrm>
                  <a:prstGeom prst="rect">
                    <a:avLst/>
                  </a:prstGeom>
                </p:spPr>
              </p:pic>
              <p:cxnSp>
                <p:nvCxnSpPr>
                  <p:cNvPr id="12" name="直接箭头连接符 81">
                    <a:extLst>
                      <a:ext uri="{FF2B5EF4-FFF2-40B4-BE49-F238E27FC236}">
                        <a16:creationId xmlns:a16="http://schemas.microsoft.com/office/drawing/2014/main" id="{9738037F-972E-4411-9918-EFFE14E33A74}"/>
                      </a:ext>
                    </a:extLst>
                  </p:cNvPr>
                  <p:cNvCxnSpPr>
                    <a:cxnSpLocks/>
                  </p:cNvCxnSpPr>
                  <p:nvPr/>
                </p:nvCxnSpPr>
                <p:spPr>
                  <a:xfrm>
                    <a:off x="1407472" y="155151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直接箭头连接符 82">
                    <a:extLst>
                      <a:ext uri="{FF2B5EF4-FFF2-40B4-BE49-F238E27FC236}">
                        <a16:creationId xmlns:a16="http://schemas.microsoft.com/office/drawing/2014/main" id="{6B118DA4-00AF-4CD3-86C6-BB3F9733AFD2}"/>
                      </a:ext>
                    </a:extLst>
                  </p:cNvPr>
                  <p:cNvCxnSpPr>
                    <a:cxnSpLocks/>
                  </p:cNvCxnSpPr>
                  <p:nvPr/>
                </p:nvCxnSpPr>
                <p:spPr>
                  <a:xfrm>
                    <a:off x="1907713"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 name="立方体 13">
                    <a:extLst>
                      <a:ext uri="{FF2B5EF4-FFF2-40B4-BE49-F238E27FC236}">
                        <a16:creationId xmlns:a16="http://schemas.microsoft.com/office/drawing/2014/main" id="{F1E54507-084B-4879-9A78-FCB48FF5AC0D}"/>
                      </a:ext>
                    </a:extLst>
                  </p:cNvPr>
                  <p:cNvSpPr/>
                  <p:nvPr/>
                </p:nvSpPr>
                <p:spPr>
                  <a:xfrm rot="2696801">
                    <a:off x="1806595" y="90036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连接符: 肘形 84">
                    <a:extLst>
                      <a:ext uri="{FF2B5EF4-FFF2-40B4-BE49-F238E27FC236}">
                        <a16:creationId xmlns:a16="http://schemas.microsoft.com/office/drawing/2014/main" id="{B0ACE0DB-DD61-4D3F-8CBD-50957B01BC06}"/>
                      </a:ext>
                    </a:extLst>
                  </p:cNvPr>
                  <p:cNvCxnSpPr>
                    <a:cxnSpLocks/>
                    <a:endCxn id="14" idx="2"/>
                  </p:cNvCxnSpPr>
                  <p:nvPr/>
                </p:nvCxnSpPr>
                <p:spPr>
                  <a:xfrm rot="5400000" flipH="1" flipV="1">
                    <a:off x="1436738" y="1192972"/>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6" name="连接符: 肘形 85">
                    <a:extLst>
                      <a:ext uri="{FF2B5EF4-FFF2-40B4-BE49-F238E27FC236}">
                        <a16:creationId xmlns:a16="http://schemas.microsoft.com/office/drawing/2014/main" id="{9588B1DA-BA44-4CEE-BEA1-C031CB672125}"/>
                      </a:ext>
                    </a:extLst>
                  </p:cNvPr>
                  <p:cNvCxnSpPr>
                    <a:cxnSpLocks/>
                    <a:stCxn id="14" idx="5"/>
                    <a:endCxn id="11" idx="0"/>
                  </p:cNvCxnSpPr>
                  <p:nvPr/>
                </p:nvCxnSpPr>
                <p:spPr>
                  <a:xfrm>
                    <a:off x="1887203" y="1132355"/>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86">
                    <a:extLst>
                      <a:ext uri="{FF2B5EF4-FFF2-40B4-BE49-F238E27FC236}">
                        <a16:creationId xmlns:a16="http://schemas.microsoft.com/office/drawing/2014/main" id="{670FE837-418C-4F1A-A080-403A1B539C36}"/>
                      </a:ext>
                    </a:extLst>
                  </p:cNvPr>
                  <p:cNvCxnSpPr>
                    <a:cxnSpLocks/>
                  </p:cNvCxnSpPr>
                  <p:nvPr/>
                </p:nvCxnSpPr>
                <p:spPr>
                  <a:xfrm flipV="1">
                    <a:off x="2270277" y="1555538"/>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 name="立方体 17">
                    <a:extLst>
                      <a:ext uri="{FF2B5EF4-FFF2-40B4-BE49-F238E27FC236}">
                        <a16:creationId xmlns:a16="http://schemas.microsoft.com/office/drawing/2014/main" id="{D6024A11-BFFD-4080-ABEA-BE87BF00ABA7}"/>
                      </a:ext>
                    </a:extLst>
                  </p:cNvPr>
                  <p:cNvSpPr/>
                  <p:nvPr/>
                </p:nvSpPr>
                <p:spPr>
                  <a:xfrm>
                    <a:off x="2305835" y="12293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9" name="直接箭头连接符 88">
                    <a:extLst>
                      <a:ext uri="{FF2B5EF4-FFF2-40B4-BE49-F238E27FC236}">
                        <a16:creationId xmlns:a16="http://schemas.microsoft.com/office/drawing/2014/main" id="{D65DB709-45D7-41C6-BA46-0A2F640E5628}"/>
                      </a:ext>
                    </a:extLst>
                  </p:cNvPr>
                  <p:cNvCxnSpPr>
                    <a:cxnSpLocks/>
                  </p:cNvCxnSpPr>
                  <p:nvPr/>
                </p:nvCxnSpPr>
                <p:spPr>
                  <a:xfrm>
                    <a:off x="2431230"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0" name="立方体 19">
                    <a:extLst>
                      <a:ext uri="{FF2B5EF4-FFF2-40B4-BE49-F238E27FC236}">
                        <a16:creationId xmlns:a16="http://schemas.microsoft.com/office/drawing/2014/main" id="{DA369834-C405-4EBD-941B-F9BBCE438224}"/>
                      </a:ext>
                    </a:extLst>
                  </p:cNvPr>
                  <p:cNvSpPr/>
                  <p:nvPr/>
                </p:nvSpPr>
                <p:spPr>
                  <a:xfrm>
                    <a:off x="2605245" y="1229338"/>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立方体 20">
                    <a:extLst>
                      <a:ext uri="{FF2B5EF4-FFF2-40B4-BE49-F238E27FC236}">
                        <a16:creationId xmlns:a16="http://schemas.microsoft.com/office/drawing/2014/main" id="{0B33E97E-14B0-4527-8FB6-752E130FAAAD}"/>
                      </a:ext>
                    </a:extLst>
                  </p:cNvPr>
                  <p:cNvSpPr/>
                  <p:nvPr/>
                </p:nvSpPr>
                <p:spPr>
                  <a:xfrm rot="2696801">
                    <a:off x="2783841" y="92257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连接符: 肘形 91">
                    <a:extLst>
                      <a:ext uri="{FF2B5EF4-FFF2-40B4-BE49-F238E27FC236}">
                        <a16:creationId xmlns:a16="http://schemas.microsoft.com/office/drawing/2014/main" id="{41FAF28F-18C5-4E6E-A533-1AB64F5414BA}"/>
                      </a:ext>
                    </a:extLst>
                  </p:cNvPr>
                  <p:cNvCxnSpPr>
                    <a:cxnSpLocks/>
                    <a:endCxn id="21" idx="2"/>
                  </p:cNvCxnSpPr>
                  <p:nvPr/>
                </p:nvCxnSpPr>
                <p:spPr>
                  <a:xfrm rot="5400000" flipH="1" flipV="1">
                    <a:off x="2463995" y="12513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3" name="连接符: 肘形 92">
                    <a:extLst>
                      <a:ext uri="{FF2B5EF4-FFF2-40B4-BE49-F238E27FC236}">
                        <a16:creationId xmlns:a16="http://schemas.microsoft.com/office/drawing/2014/main" id="{B99AEF99-E410-4FB9-AD02-D98EF811BF38}"/>
                      </a:ext>
                    </a:extLst>
                  </p:cNvPr>
                  <p:cNvCxnSpPr>
                    <a:cxnSpLocks/>
                    <a:endCxn id="24" idx="0"/>
                  </p:cNvCxnSpPr>
                  <p:nvPr/>
                </p:nvCxnSpPr>
                <p:spPr>
                  <a:xfrm>
                    <a:off x="2869978" y="11552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4" name="图片 23">
                    <a:extLst>
                      <a:ext uri="{FF2B5EF4-FFF2-40B4-BE49-F238E27FC236}">
                        <a16:creationId xmlns:a16="http://schemas.microsoft.com/office/drawing/2014/main" id="{8FDC8ECA-1AF8-423A-B010-1C56625B78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1473879"/>
                    <a:ext cx="149749" cy="155266"/>
                  </a:xfrm>
                  <a:prstGeom prst="rect">
                    <a:avLst/>
                  </a:prstGeom>
                </p:spPr>
              </p:pic>
              <p:cxnSp>
                <p:nvCxnSpPr>
                  <p:cNvPr id="25" name="直接箭头连接符 94">
                    <a:extLst>
                      <a:ext uri="{FF2B5EF4-FFF2-40B4-BE49-F238E27FC236}">
                        <a16:creationId xmlns:a16="http://schemas.microsoft.com/office/drawing/2014/main" id="{B5A99C44-57AF-44F1-AA74-28AFB90F0266}"/>
                      </a:ext>
                    </a:extLst>
                  </p:cNvPr>
                  <p:cNvCxnSpPr>
                    <a:cxnSpLocks/>
                  </p:cNvCxnSpPr>
                  <p:nvPr/>
                </p:nvCxnSpPr>
                <p:spPr>
                  <a:xfrm>
                    <a:off x="2874659" y="156027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直接箭头连接符 95">
                    <a:extLst>
                      <a:ext uri="{FF2B5EF4-FFF2-40B4-BE49-F238E27FC236}">
                        <a16:creationId xmlns:a16="http://schemas.microsoft.com/office/drawing/2014/main" id="{EEF763DA-F087-497F-8BC6-2E70060914A6}"/>
                      </a:ext>
                    </a:extLst>
                  </p:cNvPr>
                  <p:cNvCxnSpPr>
                    <a:cxnSpLocks/>
                  </p:cNvCxnSpPr>
                  <p:nvPr/>
                </p:nvCxnSpPr>
                <p:spPr>
                  <a:xfrm flipV="1">
                    <a:off x="3252920" y="155151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 name="立方体 26">
                    <a:extLst>
                      <a:ext uri="{FF2B5EF4-FFF2-40B4-BE49-F238E27FC236}">
                        <a16:creationId xmlns:a16="http://schemas.microsoft.com/office/drawing/2014/main" id="{FDA40B77-FF3C-4C8A-B193-CFCBD5AAF86D}"/>
                      </a:ext>
                    </a:extLst>
                  </p:cNvPr>
                  <p:cNvSpPr/>
                  <p:nvPr/>
                </p:nvSpPr>
                <p:spPr>
                  <a:xfrm>
                    <a:off x="3275498" y="1225605"/>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8" name="直接箭头连接符 97">
                    <a:extLst>
                      <a:ext uri="{FF2B5EF4-FFF2-40B4-BE49-F238E27FC236}">
                        <a16:creationId xmlns:a16="http://schemas.microsoft.com/office/drawing/2014/main" id="{F3637BC0-DF86-4E1B-90AD-E34848A8AAB7}"/>
                      </a:ext>
                    </a:extLst>
                  </p:cNvPr>
                  <p:cNvCxnSpPr>
                    <a:cxnSpLocks/>
                  </p:cNvCxnSpPr>
                  <p:nvPr/>
                </p:nvCxnSpPr>
                <p:spPr>
                  <a:xfrm>
                    <a:off x="3387740" y="156056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9" name="立方体 28">
                    <a:extLst>
                      <a:ext uri="{FF2B5EF4-FFF2-40B4-BE49-F238E27FC236}">
                        <a16:creationId xmlns:a16="http://schemas.microsoft.com/office/drawing/2014/main" id="{C930A009-F15D-4025-8365-B493B36AA87B}"/>
                      </a:ext>
                    </a:extLst>
                  </p:cNvPr>
                  <p:cNvSpPr/>
                  <p:nvPr/>
                </p:nvSpPr>
                <p:spPr>
                  <a:xfrm>
                    <a:off x="3561755" y="1225605"/>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立方体 29">
                    <a:extLst>
                      <a:ext uri="{FF2B5EF4-FFF2-40B4-BE49-F238E27FC236}">
                        <a16:creationId xmlns:a16="http://schemas.microsoft.com/office/drawing/2014/main" id="{BC113397-D3B8-41FD-90BA-E024DD39FDA7}"/>
                      </a:ext>
                    </a:extLst>
                  </p:cNvPr>
                  <p:cNvSpPr/>
                  <p:nvPr/>
                </p:nvSpPr>
                <p:spPr>
                  <a:xfrm rot="2696801">
                    <a:off x="3740351" y="918836"/>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连接符: 肘形 100">
                    <a:extLst>
                      <a:ext uri="{FF2B5EF4-FFF2-40B4-BE49-F238E27FC236}">
                        <a16:creationId xmlns:a16="http://schemas.microsoft.com/office/drawing/2014/main" id="{DD4CEB97-2185-45D2-8EBF-A3D244FD434E}"/>
                      </a:ext>
                    </a:extLst>
                  </p:cNvPr>
                  <p:cNvCxnSpPr>
                    <a:cxnSpLocks/>
                    <a:endCxn id="30" idx="2"/>
                  </p:cNvCxnSpPr>
                  <p:nvPr/>
                </p:nvCxnSpPr>
                <p:spPr>
                  <a:xfrm rot="5400000" flipH="1" flipV="1">
                    <a:off x="3420505" y="1247655"/>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32" name="连接符: 肘形 101">
                    <a:extLst>
                      <a:ext uri="{FF2B5EF4-FFF2-40B4-BE49-F238E27FC236}">
                        <a16:creationId xmlns:a16="http://schemas.microsoft.com/office/drawing/2014/main" id="{07B581A2-128E-4F8B-98CB-3B45C8C7A916}"/>
                      </a:ext>
                    </a:extLst>
                  </p:cNvPr>
                  <p:cNvCxnSpPr>
                    <a:cxnSpLocks/>
                    <a:endCxn id="33" idx="0"/>
                  </p:cNvCxnSpPr>
                  <p:nvPr/>
                </p:nvCxnSpPr>
                <p:spPr>
                  <a:xfrm>
                    <a:off x="3826488" y="1151552"/>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33" name="图片 32">
                    <a:extLst>
                      <a:ext uri="{FF2B5EF4-FFF2-40B4-BE49-F238E27FC236}">
                        <a16:creationId xmlns:a16="http://schemas.microsoft.com/office/drawing/2014/main" id="{95FB9AED-BD07-4BC1-8FC8-27FA4089A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1470146"/>
                    <a:ext cx="149749" cy="155266"/>
                  </a:xfrm>
                  <a:prstGeom prst="rect">
                    <a:avLst/>
                  </a:prstGeom>
                </p:spPr>
              </p:pic>
              <p:cxnSp>
                <p:nvCxnSpPr>
                  <p:cNvPr id="34" name="直接箭头连接符 103">
                    <a:extLst>
                      <a:ext uri="{FF2B5EF4-FFF2-40B4-BE49-F238E27FC236}">
                        <a16:creationId xmlns:a16="http://schemas.microsoft.com/office/drawing/2014/main" id="{8CF9908A-3C12-45C3-BD9B-36821520D91B}"/>
                      </a:ext>
                    </a:extLst>
                  </p:cNvPr>
                  <p:cNvCxnSpPr>
                    <a:cxnSpLocks/>
                  </p:cNvCxnSpPr>
                  <p:nvPr/>
                </p:nvCxnSpPr>
                <p:spPr>
                  <a:xfrm>
                    <a:off x="3831169" y="155653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直接箭头连接符 244">
                    <a:extLst>
                      <a:ext uri="{FF2B5EF4-FFF2-40B4-BE49-F238E27FC236}">
                        <a16:creationId xmlns:a16="http://schemas.microsoft.com/office/drawing/2014/main" id="{16E6BEC8-80A6-4F30-892A-8A6ED7BC6929}"/>
                      </a:ext>
                    </a:extLst>
                  </p:cNvPr>
                  <p:cNvCxnSpPr>
                    <a:cxnSpLocks/>
                  </p:cNvCxnSpPr>
                  <p:nvPr/>
                </p:nvCxnSpPr>
                <p:spPr>
                  <a:xfrm flipV="1">
                    <a:off x="4202297" y="1551953"/>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立方体 35">
                    <a:extLst>
                      <a:ext uri="{FF2B5EF4-FFF2-40B4-BE49-F238E27FC236}">
                        <a16:creationId xmlns:a16="http://schemas.microsoft.com/office/drawing/2014/main" id="{31DE333E-D120-45AF-81C1-91BEBD85F80B}"/>
                      </a:ext>
                    </a:extLst>
                  </p:cNvPr>
                  <p:cNvSpPr/>
                  <p:nvPr/>
                </p:nvSpPr>
                <p:spPr>
                  <a:xfrm>
                    <a:off x="4237855" y="12257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7" name="直接箭头连接符 246">
                    <a:extLst>
                      <a:ext uri="{FF2B5EF4-FFF2-40B4-BE49-F238E27FC236}">
                        <a16:creationId xmlns:a16="http://schemas.microsoft.com/office/drawing/2014/main" id="{C0AE5204-F041-4721-B644-CD772BAF6D23}"/>
                      </a:ext>
                    </a:extLst>
                  </p:cNvPr>
                  <p:cNvCxnSpPr>
                    <a:cxnSpLocks/>
                  </p:cNvCxnSpPr>
                  <p:nvPr/>
                </p:nvCxnSpPr>
                <p:spPr>
                  <a:xfrm>
                    <a:off x="4363250" y="156071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立方体 37">
                    <a:extLst>
                      <a:ext uri="{FF2B5EF4-FFF2-40B4-BE49-F238E27FC236}">
                        <a16:creationId xmlns:a16="http://schemas.microsoft.com/office/drawing/2014/main" id="{ADDB4D01-7BEA-495F-88D9-91DCCFAFF5E7}"/>
                      </a:ext>
                    </a:extLst>
                  </p:cNvPr>
                  <p:cNvSpPr/>
                  <p:nvPr/>
                </p:nvSpPr>
                <p:spPr>
                  <a:xfrm>
                    <a:off x="4537265" y="1225753"/>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立方体 38">
                    <a:extLst>
                      <a:ext uri="{FF2B5EF4-FFF2-40B4-BE49-F238E27FC236}">
                        <a16:creationId xmlns:a16="http://schemas.microsoft.com/office/drawing/2014/main" id="{B5708FB8-13F0-4269-920B-A23FE07C6D20}"/>
                      </a:ext>
                    </a:extLst>
                  </p:cNvPr>
                  <p:cNvSpPr/>
                  <p:nvPr/>
                </p:nvSpPr>
                <p:spPr>
                  <a:xfrm rot="2696801">
                    <a:off x="4715861" y="91898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连接符: 肘形 249">
                    <a:extLst>
                      <a:ext uri="{FF2B5EF4-FFF2-40B4-BE49-F238E27FC236}">
                        <a16:creationId xmlns:a16="http://schemas.microsoft.com/office/drawing/2014/main" id="{3F9F38A6-E9F5-45CB-BF9A-9B79767517DD}"/>
                      </a:ext>
                    </a:extLst>
                  </p:cNvPr>
                  <p:cNvCxnSpPr>
                    <a:cxnSpLocks/>
                    <a:endCxn id="39" idx="2"/>
                  </p:cNvCxnSpPr>
                  <p:nvPr/>
                </p:nvCxnSpPr>
                <p:spPr>
                  <a:xfrm rot="5400000" flipH="1" flipV="1">
                    <a:off x="4396015" y="12478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1" name="连接符: 肘形 250">
                    <a:extLst>
                      <a:ext uri="{FF2B5EF4-FFF2-40B4-BE49-F238E27FC236}">
                        <a16:creationId xmlns:a16="http://schemas.microsoft.com/office/drawing/2014/main" id="{EB1E7AE9-C533-4BB3-B34A-CEEB661FFFF3}"/>
                      </a:ext>
                    </a:extLst>
                  </p:cNvPr>
                  <p:cNvCxnSpPr>
                    <a:cxnSpLocks/>
                    <a:endCxn id="42" idx="0"/>
                  </p:cNvCxnSpPr>
                  <p:nvPr/>
                </p:nvCxnSpPr>
                <p:spPr>
                  <a:xfrm>
                    <a:off x="4801998" y="11517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42" name="图片 41">
                    <a:extLst>
                      <a:ext uri="{FF2B5EF4-FFF2-40B4-BE49-F238E27FC236}">
                        <a16:creationId xmlns:a16="http://schemas.microsoft.com/office/drawing/2014/main" id="{75143421-B5A9-4C56-BB2F-61E9FB0CC3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1470294"/>
                    <a:ext cx="149749" cy="155266"/>
                  </a:xfrm>
                  <a:prstGeom prst="rect">
                    <a:avLst/>
                  </a:prstGeom>
                </p:spPr>
              </p:pic>
              <p:cxnSp>
                <p:nvCxnSpPr>
                  <p:cNvPr id="43" name="直接箭头连接符 252">
                    <a:extLst>
                      <a:ext uri="{FF2B5EF4-FFF2-40B4-BE49-F238E27FC236}">
                        <a16:creationId xmlns:a16="http://schemas.microsoft.com/office/drawing/2014/main" id="{1F06628A-C8A4-4D63-8E6A-7754FF5FA71A}"/>
                      </a:ext>
                    </a:extLst>
                  </p:cNvPr>
                  <p:cNvCxnSpPr>
                    <a:cxnSpLocks/>
                  </p:cNvCxnSpPr>
                  <p:nvPr/>
                </p:nvCxnSpPr>
                <p:spPr>
                  <a:xfrm>
                    <a:off x="4806679" y="15566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4" name="直接箭头连接符 253">
                    <a:extLst>
                      <a:ext uri="{FF2B5EF4-FFF2-40B4-BE49-F238E27FC236}">
                        <a16:creationId xmlns:a16="http://schemas.microsoft.com/office/drawing/2014/main" id="{437B7B05-5996-4905-8B71-12E9741BBCC2}"/>
                      </a:ext>
                    </a:extLst>
                  </p:cNvPr>
                  <p:cNvCxnSpPr>
                    <a:cxnSpLocks/>
                  </p:cNvCxnSpPr>
                  <p:nvPr/>
                </p:nvCxnSpPr>
                <p:spPr>
                  <a:xfrm flipV="1">
                    <a:off x="5184940" y="154792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5" name="立方体 44">
                    <a:extLst>
                      <a:ext uri="{FF2B5EF4-FFF2-40B4-BE49-F238E27FC236}">
                        <a16:creationId xmlns:a16="http://schemas.microsoft.com/office/drawing/2014/main" id="{3889E073-56C4-425B-B8BA-042E3B8F5C5C}"/>
                      </a:ext>
                    </a:extLst>
                  </p:cNvPr>
                  <p:cNvSpPr/>
                  <p:nvPr/>
                </p:nvSpPr>
                <p:spPr>
                  <a:xfrm>
                    <a:off x="5207518" y="1222020"/>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6" name="直接箭头连接符 255">
                    <a:extLst>
                      <a:ext uri="{FF2B5EF4-FFF2-40B4-BE49-F238E27FC236}">
                        <a16:creationId xmlns:a16="http://schemas.microsoft.com/office/drawing/2014/main" id="{EC966B45-AFD0-4BC4-8F3F-03384E791B81}"/>
                      </a:ext>
                    </a:extLst>
                  </p:cNvPr>
                  <p:cNvCxnSpPr>
                    <a:cxnSpLocks/>
                  </p:cNvCxnSpPr>
                  <p:nvPr/>
                </p:nvCxnSpPr>
                <p:spPr>
                  <a:xfrm>
                    <a:off x="5319760" y="155697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立方体 46">
                    <a:extLst>
                      <a:ext uri="{FF2B5EF4-FFF2-40B4-BE49-F238E27FC236}">
                        <a16:creationId xmlns:a16="http://schemas.microsoft.com/office/drawing/2014/main" id="{0BA7E55E-D3A1-4A53-80D9-2E1DEDB39CDB}"/>
                      </a:ext>
                    </a:extLst>
                  </p:cNvPr>
                  <p:cNvSpPr/>
                  <p:nvPr/>
                </p:nvSpPr>
                <p:spPr>
                  <a:xfrm>
                    <a:off x="5493775" y="1222020"/>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立方体 47">
                    <a:extLst>
                      <a:ext uri="{FF2B5EF4-FFF2-40B4-BE49-F238E27FC236}">
                        <a16:creationId xmlns:a16="http://schemas.microsoft.com/office/drawing/2014/main" id="{ED3A2FDB-6EDD-48E0-9B91-6857A51CB1BB}"/>
                      </a:ext>
                    </a:extLst>
                  </p:cNvPr>
                  <p:cNvSpPr/>
                  <p:nvPr/>
                </p:nvSpPr>
                <p:spPr>
                  <a:xfrm rot="2696801">
                    <a:off x="5672371" y="915251"/>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连接符: 肘形 258">
                    <a:extLst>
                      <a:ext uri="{FF2B5EF4-FFF2-40B4-BE49-F238E27FC236}">
                        <a16:creationId xmlns:a16="http://schemas.microsoft.com/office/drawing/2014/main" id="{37EC6015-8A29-4A8B-8B5B-A02B51D26FC5}"/>
                      </a:ext>
                    </a:extLst>
                  </p:cNvPr>
                  <p:cNvCxnSpPr>
                    <a:cxnSpLocks/>
                    <a:endCxn id="48" idx="2"/>
                  </p:cNvCxnSpPr>
                  <p:nvPr/>
                </p:nvCxnSpPr>
                <p:spPr>
                  <a:xfrm rot="5400000" flipH="1" flipV="1">
                    <a:off x="5352525" y="1244070"/>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50" name="连接符: 肘形 259">
                    <a:extLst>
                      <a:ext uri="{FF2B5EF4-FFF2-40B4-BE49-F238E27FC236}">
                        <a16:creationId xmlns:a16="http://schemas.microsoft.com/office/drawing/2014/main" id="{A1E6D4C8-2148-4695-BEB7-156991123026}"/>
                      </a:ext>
                    </a:extLst>
                  </p:cNvPr>
                  <p:cNvCxnSpPr>
                    <a:cxnSpLocks/>
                    <a:endCxn id="51" idx="0"/>
                  </p:cNvCxnSpPr>
                  <p:nvPr/>
                </p:nvCxnSpPr>
                <p:spPr>
                  <a:xfrm>
                    <a:off x="5758508" y="1147967"/>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51" name="图片 50">
                    <a:extLst>
                      <a:ext uri="{FF2B5EF4-FFF2-40B4-BE49-F238E27FC236}">
                        <a16:creationId xmlns:a16="http://schemas.microsoft.com/office/drawing/2014/main" id="{D1FD7AC1-23E4-4D53-89B8-CF4E3DA1B1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1466561"/>
                    <a:ext cx="149749" cy="155266"/>
                  </a:xfrm>
                  <a:prstGeom prst="rect">
                    <a:avLst/>
                  </a:prstGeom>
                </p:spPr>
              </p:pic>
              <p:cxnSp>
                <p:nvCxnSpPr>
                  <p:cNvPr id="52" name="直接箭头连接符 261">
                    <a:extLst>
                      <a:ext uri="{FF2B5EF4-FFF2-40B4-BE49-F238E27FC236}">
                        <a16:creationId xmlns:a16="http://schemas.microsoft.com/office/drawing/2014/main" id="{56E749ED-8F86-451F-9BA2-F06C9B4A3204}"/>
                      </a:ext>
                    </a:extLst>
                  </p:cNvPr>
                  <p:cNvCxnSpPr>
                    <a:cxnSpLocks/>
                  </p:cNvCxnSpPr>
                  <p:nvPr/>
                </p:nvCxnSpPr>
                <p:spPr>
                  <a:xfrm>
                    <a:off x="5763189" y="15529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3" name="立方体 52">
                    <a:extLst>
                      <a:ext uri="{FF2B5EF4-FFF2-40B4-BE49-F238E27FC236}">
                        <a16:creationId xmlns:a16="http://schemas.microsoft.com/office/drawing/2014/main" id="{D29AD32B-C9AD-4CD7-BB93-D2208C819C5C}"/>
                      </a:ext>
                    </a:extLst>
                  </p:cNvPr>
                  <p:cNvSpPr/>
                  <p:nvPr/>
                </p:nvSpPr>
                <p:spPr>
                  <a:xfrm>
                    <a:off x="1636800" y="2345771"/>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立方体 53">
                    <a:extLst>
                      <a:ext uri="{FF2B5EF4-FFF2-40B4-BE49-F238E27FC236}">
                        <a16:creationId xmlns:a16="http://schemas.microsoft.com/office/drawing/2014/main" id="{C1C422D7-50B2-4DE4-BA97-A16B0C094EBD}"/>
                      </a:ext>
                    </a:extLst>
                  </p:cNvPr>
                  <p:cNvSpPr/>
                  <p:nvPr/>
                </p:nvSpPr>
                <p:spPr>
                  <a:xfrm>
                    <a:off x="1685966" y="2345771"/>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立方体 54">
                    <a:extLst>
                      <a:ext uri="{FF2B5EF4-FFF2-40B4-BE49-F238E27FC236}">
                        <a16:creationId xmlns:a16="http://schemas.microsoft.com/office/drawing/2014/main" id="{EE75A30F-EAA0-4E7F-A29D-A69FDD392489}"/>
                      </a:ext>
                    </a:extLst>
                  </p:cNvPr>
                  <p:cNvSpPr/>
                  <p:nvPr/>
                </p:nvSpPr>
                <p:spPr>
                  <a:xfrm>
                    <a:off x="1729987" y="2345771"/>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a:extLst>
                      <a:ext uri="{FF2B5EF4-FFF2-40B4-BE49-F238E27FC236}">
                        <a16:creationId xmlns:a16="http://schemas.microsoft.com/office/drawing/2014/main" id="{5C08572F-78D3-4EB2-AC07-6373E8FFF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2594339"/>
                    <a:ext cx="149749" cy="155266"/>
                  </a:xfrm>
                  <a:prstGeom prst="rect">
                    <a:avLst/>
                  </a:prstGeom>
                </p:spPr>
              </p:pic>
              <p:cxnSp>
                <p:nvCxnSpPr>
                  <p:cNvPr id="57" name="直接箭头连接符 81">
                    <a:extLst>
                      <a:ext uri="{FF2B5EF4-FFF2-40B4-BE49-F238E27FC236}">
                        <a16:creationId xmlns:a16="http://schemas.microsoft.com/office/drawing/2014/main" id="{B51C328E-0B94-4D16-89D6-22322D1C5906}"/>
                      </a:ext>
                    </a:extLst>
                  </p:cNvPr>
                  <p:cNvCxnSpPr>
                    <a:cxnSpLocks/>
                  </p:cNvCxnSpPr>
                  <p:nvPr/>
                </p:nvCxnSpPr>
                <p:spPr>
                  <a:xfrm>
                    <a:off x="1407472" y="266794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8" name="直接箭头连接符 82">
                    <a:extLst>
                      <a:ext uri="{FF2B5EF4-FFF2-40B4-BE49-F238E27FC236}">
                        <a16:creationId xmlns:a16="http://schemas.microsoft.com/office/drawing/2014/main" id="{3D0B7B08-15F2-40BA-A2C7-4966ABBE1E1D}"/>
                      </a:ext>
                    </a:extLst>
                  </p:cNvPr>
                  <p:cNvCxnSpPr>
                    <a:cxnSpLocks/>
                  </p:cNvCxnSpPr>
                  <p:nvPr/>
                </p:nvCxnSpPr>
                <p:spPr>
                  <a:xfrm>
                    <a:off x="1907713"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9" name="立方体 58">
                    <a:extLst>
                      <a:ext uri="{FF2B5EF4-FFF2-40B4-BE49-F238E27FC236}">
                        <a16:creationId xmlns:a16="http://schemas.microsoft.com/office/drawing/2014/main" id="{9A7D163D-E15D-48E0-BF8D-85C6CB66F083}"/>
                      </a:ext>
                    </a:extLst>
                  </p:cNvPr>
                  <p:cNvSpPr/>
                  <p:nvPr/>
                </p:nvSpPr>
                <p:spPr>
                  <a:xfrm rot="2696801">
                    <a:off x="1806595" y="201679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连接符: 肘形 84">
                    <a:extLst>
                      <a:ext uri="{FF2B5EF4-FFF2-40B4-BE49-F238E27FC236}">
                        <a16:creationId xmlns:a16="http://schemas.microsoft.com/office/drawing/2014/main" id="{27484744-342F-4D5A-8442-A113FB339CE1}"/>
                      </a:ext>
                    </a:extLst>
                  </p:cNvPr>
                  <p:cNvCxnSpPr>
                    <a:cxnSpLocks/>
                    <a:endCxn id="59" idx="2"/>
                  </p:cNvCxnSpPr>
                  <p:nvPr/>
                </p:nvCxnSpPr>
                <p:spPr>
                  <a:xfrm rot="5400000" flipH="1" flipV="1">
                    <a:off x="1436738" y="2309405"/>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61" name="连接符: 肘形 85">
                    <a:extLst>
                      <a:ext uri="{FF2B5EF4-FFF2-40B4-BE49-F238E27FC236}">
                        <a16:creationId xmlns:a16="http://schemas.microsoft.com/office/drawing/2014/main" id="{5E496EDB-ED47-433A-8970-B7804F8C17ED}"/>
                      </a:ext>
                    </a:extLst>
                  </p:cNvPr>
                  <p:cNvCxnSpPr>
                    <a:cxnSpLocks/>
                    <a:stCxn id="59" idx="5"/>
                    <a:endCxn id="56" idx="0"/>
                  </p:cNvCxnSpPr>
                  <p:nvPr/>
                </p:nvCxnSpPr>
                <p:spPr>
                  <a:xfrm>
                    <a:off x="1887203" y="2248788"/>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2" name="直接箭头连接符 86">
                    <a:extLst>
                      <a:ext uri="{FF2B5EF4-FFF2-40B4-BE49-F238E27FC236}">
                        <a16:creationId xmlns:a16="http://schemas.microsoft.com/office/drawing/2014/main" id="{66DA715C-6281-48C2-849B-387F9AEA34F7}"/>
                      </a:ext>
                    </a:extLst>
                  </p:cNvPr>
                  <p:cNvCxnSpPr>
                    <a:cxnSpLocks/>
                  </p:cNvCxnSpPr>
                  <p:nvPr/>
                </p:nvCxnSpPr>
                <p:spPr>
                  <a:xfrm flipV="1">
                    <a:off x="2270277" y="267197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3" name="立方体 62">
                    <a:extLst>
                      <a:ext uri="{FF2B5EF4-FFF2-40B4-BE49-F238E27FC236}">
                        <a16:creationId xmlns:a16="http://schemas.microsoft.com/office/drawing/2014/main" id="{D4131CC2-CDF8-485A-9844-438125F0AF4C}"/>
                      </a:ext>
                    </a:extLst>
                  </p:cNvPr>
                  <p:cNvSpPr/>
                  <p:nvPr/>
                </p:nvSpPr>
                <p:spPr>
                  <a:xfrm>
                    <a:off x="2305835" y="2345771"/>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4" name="直接箭头连接符 88">
                    <a:extLst>
                      <a:ext uri="{FF2B5EF4-FFF2-40B4-BE49-F238E27FC236}">
                        <a16:creationId xmlns:a16="http://schemas.microsoft.com/office/drawing/2014/main" id="{4C5FDD19-083F-4B39-A396-4C43A51EE1AF}"/>
                      </a:ext>
                    </a:extLst>
                  </p:cNvPr>
                  <p:cNvCxnSpPr>
                    <a:cxnSpLocks/>
                  </p:cNvCxnSpPr>
                  <p:nvPr/>
                </p:nvCxnSpPr>
                <p:spPr>
                  <a:xfrm>
                    <a:off x="2431230"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5" name="立方体 64">
                    <a:extLst>
                      <a:ext uri="{FF2B5EF4-FFF2-40B4-BE49-F238E27FC236}">
                        <a16:creationId xmlns:a16="http://schemas.microsoft.com/office/drawing/2014/main" id="{2329EBA5-368E-4F8A-BB7A-85D1FAA3D449}"/>
                      </a:ext>
                    </a:extLst>
                  </p:cNvPr>
                  <p:cNvSpPr/>
                  <p:nvPr/>
                </p:nvSpPr>
                <p:spPr>
                  <a:xfrm>
                    <a:off x="2605245" y="2345771"/>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立方体 65">
                    <a:extLst>
                      <a:ext uri="{FF2B5EF4-FFF2-40B4-BE49-F238E27FC236}">
                        <a16:creationId xmlns:a16="http://schemas.microsoft.com/office/drawing/2014/main" id="{047174B9-FD53-468C-8DCE-E1028A493E3F}"/>
                      </a:ext>
                    </a:extLst>
                  </p:cNvPr>
                  <p:cNvSpPr/>
                  <p:nvPr/>
                </p:nvSpPr>
                <p:spPr>
                  <a:xfrm rot="2696801">
                    <a:off x="2783841" y="2039003"/>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连接符: 肘形 91">
                    <a:extLst>
                      <a:ext uri="{FF2B5EF4-FFF2-40B4-BE49-F238E27FC236}">
                        <a16:creationId xmlns:a16="http://schemas.microsoft.com/office/drawing/2014/main" id="{8B6B3216-DA93-4F9C-B368-FF344B7A0856}"/>
                      </a:ext>
                    </a:extLst>
                  </p:cNvPr>
                  <p:cNvCxnSpPr>
                    <a:cxnSpLocks/>
                    <a:endCxn id="66" idx="2"/>
                  </p:cNvCxnSpPr>
                  <p:nvPr/>
                </p:nvCxnSpPr>
                <p:spPr>
                  <a:xfrm rot="5400000" flipH="1" flipV="1">
                    <a:off x="2463995" y="2367821"/>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68" name="连接符: 肘形 92">
                    <a:extLst>
                      <a:ext uri="{FF2B5EF4-FFF2-40B4-BE49-F238E27FC236}">
                        <a16:creationId xmlns:a16="http://schemas.microsoft.com/office/drawing/2014/main" id="{1CE9D066-CD7B-4912-A5AA-F18B4D641D0A}"/>
                      </a:ext>
                    </a:extLst>
                  </p:cNvPr>
                  <p:cNvCxnSpPr>
                    <a:cxnSpLocks/>
                    <a:endCxn id="69" idx="0"/>
                  </p:cNvCxnSpPr>
                  <p:nvPr/>
                </p:nvCxnSpPr>
                <p:spPr>
                  <a:xfrm>
                    <a:off x="2869978" y="2271718"/>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69" name="图片 68">
                    <a:extLst>
                      <a:ext uri="{FF2B5EF4-FFF2-40B4-BE49-F238E27FC236}">
                        <a16:creationId xmlns:a16="http://schemas.microsoft.com/office/drawing/2014/main" id="{0E3DFEA0-0AD9-490F-B3B8-BEC277513B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2590312"/>
                    <a:ext cx="149749" cy="155266"/>
                  </a:xfrm>
                  <a:prstGeom prst="rect">
                    <a:avLst/>
                  </a:prstGeom>
                </p:spPr>
              </p:pic>
              <p:cxnSp>
                <p:nvCxnSpPr>
                  <p:cNvPr id="70" name="直接箭头连接符 94">
                    <a:extLst>
                      <a:ext uri="{FF2B5EF4-FFF2-40B4-BE49-F238E27FC236}">
                        <a16:creationId xmlns:a16="http://schemas.microsoft.com/office/drawing/2014/main" id="{18B2FC14-26B4-4079-B68E-76414D817469}"/>
                      </a:ext>
                    </a:extLst>
                  </p:cNvPr>
                  <p:cNvCxnSpPr>
                    <a:cxnSpLocks/>
                  </p:cNvCxnSpPr>
                  <p:nvPr/>
                </p:nvCxnSpPr>
                <p:spPr>
                  <a:xfrm>
                    <a:off x="2874659" y="267670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1" name="直接箭头连接符 95">
                    <a:extLst>
                      <a:ext uri="{FF2B5EF4-FFF2-40B4-BE49-F238E27FC236}">
                        <a16:creationId xmlns:a16="http://schemas.microsoft.com/office/drawing/2014/main" id="{927B8C00-3235-40FF-BCFD-091483BCA0E7}"/>
                      </a:ext>
                    </a:extLst>
                  </p:cNvPr>
                  <p:cNvCxnSpPr>
                    <a:cxnSpLocks/>
                  </p:cNvCxnSpPr>
                  <p:nvPr/>
                </p:nvCxnSpPr>
                <p:spPr>
                  <a:xfrm flipV="1">
                    <a:off x="3252920" y="2667945"/>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2" name="立方体 71">
                    <a:extLst>
                      <a:ext uri="{FF2B5EF4-FFF2-40B4-BE49-F238E27FC236}">
                        <a16:creationId xmlns:a16="http://schemas.microsoft.com/office/drawing/2014/main" id="{DCB8A5D1-4D0B-4D5A-AC8B-DED69ED4A070}"/>
                      </a:ext>
                    </a:extLst>
                  </p:cNvPr>
                  <p:cNvSpPr/>
                  <p:nvPr/>
                </p:nvSpPr>
                <p:spPr>
                  <a:xfrm>
                    <a:off x="3275498" y="23420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3" name="直接箭头连接符 97">
                    <a:extLst>
                      <a:ext uri="{FF2B5EF4-FFF2-40B4-BE49-F238E27FC236}">
                        <a16:creationId xmlns:a16="http://schemas.microsoft.com/office/drawing/2014/main" id="{313A13C7-0119-45EA-A2D9-B3DE533AE698}"/>
                      </a:ext>
                    </a:extLst>
                  </p:cNvPr>
                  <p:cNvCxnSpPr>
                    <a:cxnSpLocks/>
                  </p:cNvCxnSpPr>
                  <p:nvPr/>
                </p:nvCxnSpPr>
                <p:spPr>
                  <a:xfrm>
                    <a:off x="3387740" y="26769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4" name="立方体 73">
                    <a:extLst>
                      <a:ext uri="{FF2B5EF4-FFF2-40B4-BE49-F238E27FC236}">
                        <a16:creationId xmlns:a16="http://schemas.microsoft.com/office/drawing/2014/main" id="{F4A4C267-02C1-4AB9-85E9-28F69E15989A}"/>
                      </a:ext>
                    </a:extLst>
                  </p:cNvPr>
                  <p:cNvSpPr/>
                  <p:nvPr/>
                </p:nvSpPr>
                <p:spPr>
                  <a:xfrm>
                    <a:off x="3561755" y="2342038"/>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立方体 74">
                    <a:extLst>
                      <a:ext uri="{FF2B5EF4-FFF2-40B4-BE49-F238E27FC236}">
                        <a16:creationId xmlns:a16="http://schemas.microsoft.com/office/drawing/2014/main" id="{617B96E0-302D-4367-8467-C3B8FB22E71C}"/>
                      </a:ext>
                    </a:extLst>
                  </p:cNvPr>
                  <p:cNvSpPr/>
                  <p:nvPr/>
                </p:nvSpPr>
                <p:spPr>
                  <a:xfrm rot="2696801">
                    <a:off x="3740351" y="20352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连接符: 肘形 100">
                    <a:extLst>
                      <a:ext uri="{FF2B5EF4-FFF2-40B4-BE49-F238E27FC236}">
                        <a16:creationId xmlns:a16="http://schemas.microsoft.com/office/drawing/2014/main" id="{06F5E648-6E53-4B62-8E63-84406C9B8A80}"/>
                      </a:ext>
                    </a:extLst>
                  </p:cNvPr>
                  <p:cNvCxnSpPr>
                    <a:cxnSpLocks/>
                    <a:endCxn id="75" idx="2"/>
                  </p:cNvCxnSpPr>
                  <p:nvPr/>
                </p:nvCxnSpPr>
                <p:spPr>
                  <a:xfrm rot="5400000" flipH="1" flipV="1">
                    <a:off x="3420505" y="23640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7" name="连接符: 肘形 101">
                    <a:extLst>
                      <a:ext uri="{FF2B5EF4-FFF2-40B4-BE49-F238E27FC236}">
                        <a16:creationId xmlns:a16="http://schemas.microsoft.com/office/drawing/2014/main" id="{5A8FBBFF-1039-4512-B551-DD90013CE40C}"/>
                      </a:ext>
                    </a:extLst>
                  </p:cNvPr>
                  <p:cNvCxnSpPr>
                    <a:cxnSpLocks/>
                    <a:endCxn id="78" idx="0"/>
                  </p:cNvCxnSpPr>
                  <p:nvPr/>
                </p:nvCxnSpPr>
                <p:spPr>
                  <a:xfrm>
                    <a:off x="3826488" y="22679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8" name="图片 77">
                    <a:extLst>
                      <a:ext uri="{FF2B5EF4-FFF2-40B4-BE49-F238E27FC236}">
                        <a16:creationId xmlns:a16="http://schemas.microsoft.com/office/drawing/2014/main" id="{AFE96593-86D0-40A3-AC0A-D84EE0974F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2586579"/>
                    <a:ext cx="149749" cy="155266"/>
                  </a:xfrm>
                  <a:prstGeom prst="rect">
                    <a:avLst/>
                  </a:prstGeom>
                </p:spPr>
              </p:pic>
              <p:cxnSp>
                <p:nvCxnSpPr>
                  <p:cNvPr id="79" name="直接箭头连接符 103">
                    <a:extLst>
                      <a:ext uri="{FF2B5EF4-FFF2-40B4-BE49-F238E27FC236}">
                        <a16:creationId xmlns:a16="http://schemas.microsoft.com/office/drawing/2014/main" id="{1D6A6A53-C328-4FD9-893E-44ACF947F769}"/>
                      </a:ext>
                    </a:extLst>
                  </p:cNvPr>
                  <p:cNvCxnSpPr>
                    <a:cxnSpLocks/>
                  </p:cNvCxnSpPr>
                  <p:nvPr/>
                </p:nvCxnSpPr>
                <p:spPr>
                  <a:xfrm>
                    <a:off x="3831169" y="26729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0" name="直接箭头连接符 244">
                    <a:extLst>
                      <a:ext uri="{FF2B5EF4-FFF2-40B4-BE49-F238E27FC236}">
                        <a16:creationId xmlns:a16="http://schemas.microsoft.com/office/drawing/2014/main" id="{9502908C-6356-4586-B993-A8F2BB2B0A44}"/>
                      </a:ext>
                    </a:extLst>
                  </p:cNvPr>
                  <p:cNvCxnSpPr>
                    <a:cxnSpLocks/>
                  </p:cNvCxnSpPr>
                  <p:nvPr/>
                </p:nvCxnSpPr>
                <p:spPr>
                  <a:xfrm flipV="1">
                    <a:off x="4202297" y="266838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1" name="立方体 80">
                    <a:extLst>
                      <a:ext uri="{FF2B5EF4-FFF2-40B4-BE49-F238E27FC236}">
                        <a16:creationId xmlns:a16="http://schemas.microsoft.com/office/drawing/2014/main" id="{6724F8E4-62BA-421D-A29E-C06D88817381}"/>
                      </a:ext>
                    </a:extLst>
                  </p:cNvPr>
                  <p:cNvSpPr/>
                  <p:nvPr/>
                </p:nvSpPr>
                <p:spPr>
                  <a:xfrm>
                    <a:off x="4237855" y="2342186"/>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2" name="直接箭头连接符 246">
                    <a:extLst>
                      <a:ext uri="{FF2B5EF4-FFF2-40B4-BE49-F238E27FC236}">
                        <a16:creationId xmlns:a16="http://schemas.microsoft.com/office/drawing/2014/main" id="{66D646AC-C08D-49DB-9C46-51F4EAB06D12}"/>
                      </a:ext>
                    </a:extLst>
                  </p:cNvPr>
                  <p:cNvCxnSpPr>
                    <a:cxnSpLocks/>
                  </p:cNvCxnSpPr>
                  <p:nvPr/>
                </p:nvCxnSpPr>
                <p:spPr>
                  <a:xfrm>
                    <a:off x="4363250" y="267714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3" name="立方体 82">
                    <a:extLst>
                      <a:ext uri="{FF2B5EF4-FFF2-40B4-BE49-F238E27FC236}">
                        <a16:creationId xmlns:a16="http://schemas.microsoft.com/office/drawing/2014/main" id="{661B38B9-9AEE-4CFC-B825-59FAE10847B1}"/>
                      </a:ext>
                    </a:extLst>
                  </p:cNvPr>
                  <p:cNvSpPr/>
                  <p:nvPr/>
                </p:nvSpPr>
                <p:spPr>
                  <a:xfrm>
                    <a:off x="4537265" y="2342186"/>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立方体 83">
                    <a:extLst>
                      <a:ext uri="{FF2B5EF4-FFF2-40B4-BE49-F238E27FC236}">
                        <a16:creationId xmlns:a16="http://schemas.microsoft.com/office/drawing/2014/main" id="{5CDC786D-584A-4344-B36F-FF46193AAEAB}"/>
                      </a:ext>
                    </a:extLst>
                  </p:cNvPr>
                  <p:cNvSpPr/>
                  <p:nvPr/>
                </p:nvSpPr>
                <p:spPr>
                  <a:xfrm rot="2696801">
                    <a:off x="4715861" y="203541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连接符: 肘形 249">
                    <a:extLst>
                      <a:ext uri="{FF2B5EF4-FFF2-40B4-BE49-F238E27FC236}">
                        <a16:creationId xmlns:a16="http://schemas.microsoft.com/office/drawing/2014/main" id="{59CFB819-88C4-4D2C-BCCF-5D383A539B5A}"/>
                      </a:ext>
                    </a:extLst>
                  </p:cNvPr>
                  <p:cNvCxnSpPr>
                    <a:cxnSpLocks/>
                    <a:endCxn id="84" idx="2"/>
                  </p:cNvCxnSpPr>
                  <p:nvPr/>
                </p:nvCxnSpPr>
                <p:spPr>
                  <a:xfrm rot="5400000" flipH="1" flipV="1">
                    <a:off x="4396015" y="2364236"/>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86" name="连接符: 肘形 250">
                    <a:extLst>
                      <a:ext uri="{FF2B5EF4-FFF2-40B4-BE49-F238E27FC236}">
                        <a16:creationId xmlns:a16="http://schemas.microsoft.com/office/drawing/2014/main" id="{B52B0F8F-9399-4661-B052-258EEB1AA2B4}"/>
                      </a:ext>
                    </a:extLst>
                  </p:cNvPr>
                  <p:cNvCxnSpPr>
                    <a:cxnSpLocks/>
                    <a:endCxn id="87" idx="0"/>
                  </p:cNvCxnSpPr>
                  <p:nvPr/>
                </p:nvCxnSpPr>
                <p:spPr>
                  <a:xfrm>
                    <a:off x="4801998" y="2268133"/>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87" name="图片 86">
                    <a:extLst>
                      <a:ext uri="{FF2B5EF4-FFF2-40B4-BE49-F238E27FC236}">
                        <a16:creationId xmlns:a16="http://schemas.microsoft.com/office/drawing/2014/main" id="{449C6BDB-1ABD-4172-B40F-A1BE7BC201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2586727"/>
                    <a:ext cx="149749" cy="155266"/>
                  </a:xfrm>
                  <a:prstGeom prst="rect">
                    <a:avLst/>
                  </a:prstGeom>
                </p:spPr>
              </p:pic>
              <p:cxnSp>
                <p:nvCxnSpPr>
                  <p:cNvPr id="88" name="直接箭头连接符 252">
                    <a:extLst>
                      <a:ext uri="{FF2B5EF4-FFF2-40B4-BE49-F238E27FC236}">
                        <a16:creationId xmlns:a16="http://schemas.microsoft.com/office/drawing/2014/main" id="{13B22D6B-8B21-4EC4-94EC-DFAA30773B7E}"/>
                      </a:ext>
                    </a:extLst>
                  </p:cNvPr>
                  <p:cNvCxnSpPr>
                    <a:cxnSpLocks/>
                  </p:cNvCxnSpPr>
                  <p:nvPr/>
                </p:nvCxnSpPr>
                <p:spPr>
                  <a:xfrm>
                    <a:off x="4806679" y="2673118"/>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9" name="直接箭头连接符 253">
                    <a:extLst>
                      <a:ext uri="{FF2B5EF4-FFF2-40B4-BE49-F238E27FC236}">
                        <a16:creationId xmlns:a16="http://schemas.microsoft.com/office/drawing/2014/main" id="{77C9CC5C-3C5F-446A-B60A-391B7DA0A141}"/>
                      </a:ext>
                    </a:extLst>
                  </p:cNvPr>
                  <p:cNvCxnSpPr>
                    <a:cxnSpLocks/>
                  </p:cNvCxnSpPr>
                  <p:nvPr/>
                </p:nvCxnSpPr>
                <p:spPr>
                  <a:xfrm flipV="1">
                    <a:off x="5184940" y="2664360"/>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0" name="立方体 89">
                    <a:extLst>
                      <a:ext uri="{FF2B5EF4-FFF2-40B4-BE49-F238E27FC236}">
                        <a16:creationId xmlns:a16="http://schemas.microsoft.com/office/drawing/2014/main" id="{A49C84BB-4FC0-475D-AFB1-FE1D16F0C02C}"/>
                      </a:ext>
                    </a:extLst>
                  </p:cNvPr>
                  <p:cNvSpPr/>
                  <p:nvPr/>
                </p:nvSpPr>
                <p:spPr>
                  <a:xfrm>
                    <a:off x="5207518" y="23384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1" name="直接箭头连接符 255">
                    <a:extLst>
                      <a:ext uri="{FF2B5EF4-FFF2-40B4-BE49-F238E27FC236}">
                        <a16:creationId xmlns:a16="http://schemas.microsoft.com/office/drawing/2014/main" id="{30C01510-515C-4ECD-AFFD-107CCA68AD56}"/>
                      </a:ext>
                    </a:extLst>
                  </p:cNvPr>
                  <p:cNvCxnSpPr>
                    <a:cxnSpLocks/>
                  </p:cNvCxnSpPr>
                  <p:nvPr/>
                </p:nvCxnSpPr>
                <p:spPr>
                  <a:xfrm>
                    <a:off x="5319760" y="26734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2" name="立方体 91">
                    <a:extLst>
                      <a:ext uri="{FF2B5EF4-FFF2-40B4-BE49-F238E27FC236}">
                        <a16:creationId xmlns:a16="http://schemas.microsoft.com/office/drawing/2014/main" id="{6F3927F5-8168-4241-A629-F2CB590674EF}"/>
                      </a:ext>
                    </a:extLst>
                  </p:cNvPr>
                  <p:cNvSpPr/>
                  <p:nvPr/>
                </p:nvSpPr>
                <p:spPr>
                  <a:xfrm>
                    <a:off x="5493775" y="2338453"/>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立方体 92">
                    <a:extLst>
                      <a:ext uri="{FF2B5EF4-FFF2-40B4-BE49-F238E27FC236}">
                        <a16:creationId xmlns:a16="http://schemas.microsoft.com/office/drawing/2014/main" id="{D1B821FC-602D-43A1-B105-190BC0BDC2E8}"/>
                      </a:ext>
                    </a:extLst>
                  </p:cNvPr>
                  <p:cNvSpPr/>
                  <p:nvPr/>
                </p:nvSpPr>
                <p:spPr>
                  <a:xfrm rot="2696801">
                    <a:off x="5672371" y="20316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4" name="连接符: 肘形 258">
                    <a:extLst>
                      <a:ext uri="{FF2B5EF4-FFF2-40B4-BE49-F238E27FC236}">
                        <a16:creationId xmlns:a16="http://schemas.microsoft.com/office/drawing/2014/main" id="{DDE22B16-01B0-455D-8304-A71E4A82019B}"/>
                      </a:ext>
                    </a:extLst>
                  </p:cNvPr>
                  <p:cNvCxnSpPr>
                    <a:cxnSpLocks/>
                    <a:endCxn id="93" idx="2"/>
                  </p:cNvCxnSpPr>
                  <p:nvPr/>
                </p:nvCxnSpPr>
                <p:spPr>
                  <a:xfrm rot="5400000" flipH="1" flipV="1">
                    <a:off x="5352525" y="23605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95" name="连接符: 肘形 259">
                    <a:extLst>
                      <a:ext uri="{FF2B5EF4-FFF2-40B4-BE49-F238E27FC236}">
                        <a16:creationId xmlns:a16="http://schemas.microsoft.com/office/drawing/2014/main" id="{241C851C-B114-4404-89FE-9A6374869914}"/>
                      </a:ext>
                    </a:extLst>
                  </p:cNvPr>
                  <p:cNvCxnSpPr>
                    <a:cxnSpLocks/>
                    <a:endCxn id="96" idx="0"/>
                  </p:cNvCxnSpPr>
                  <p:nvPr/>
                </p:nvCxnSpPr>
                <p:spPr>
                  <a:xfrm>
                    <a:off x="5758508" y="22644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6" name="图片 95">
                    <a:extLst>
                      <a:ext uri="{FF2B5EF4-FFF2-40B4-BE49-F238E27FC236}">
                        <a16:creationId xmlns:a16="http://schemas.microsoft.com/office/drawing/2014/main" id="{2AD9F4D6-169C-4FFB-A5F7-08D18DC318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2582994"/>
                    <a:ext cx="149749" cy="155266"/>
                  </a:xfrm>
                  <a:prstGeom prst="rect">
                    <a:avLst/>
                  </a:prstGeom>
                </p:spPr>
              </p:pic>
              <p:cxnSp>
                <p:nvCxnSpPr>
                  <p:cNvPr id="97" name="直接箭头连接符 261">
                    <a:extLst>
                      <a:ext uri="{FF2B5EF4-FFF2-40B4-BE49-F238E27FC236}">
                        <a16:creationId xmlns:a16="http://schemas.microsoft.com/office/drawing/2014/main" id="{02604336-A6D3-4785-B867-FE7D98714E5C}"/>
                      </a:ext>
                    </a:extLst>
                  </p:cNvPr>
                  <p:cNvCxnSpPr>
                    <a:cxnSpLocks/>
                  </p:cNvCxnSpPr>
                  <p:nvPr/>
                </p:nvCxnSpPr>
                <p:spPr>
                  <a:xfrm>
                    <a:off x="5763189" y="26693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8" name="立方体 97">
                    <a:extLst>
                      <a:ext uri="{FF2B5EF4-FFF2-40B4-BE49-F238E27FC236}">
                        <a16:creationId xmlns:a16="http://schemas.microsoft.com/office/drawing/2014/main" id="{5CDE3B52-2F3F-4732-B3D5-B316EEBB796A}"/>
                      </a:ext>
                    </a:extLst>
                  </p:cNvPr>
                  <p:cNvSpPr/>
                  <p:nvPr/>
                </p:nvSpPr>
                <p:spPr>
                  <a:xfrm>
                    <a:off x="1636800" y="3559237"/>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立方体 98">
                    <a:extLst>
                      <a:ext uri="{FF2B5EF4-FFF2-40B4-BE49-F238E27FC236}">
                        <a16:creationId xmlns:a16="http://schemas.microsoft.com/office/drawing/2014/main" id="{4DE375B3-B9B1-474A-8217-426BC94D6938}"/>
                      </a:ext>
                    </a:extLst>
                  </p:cNvPr>
                  <p:cNvSpPr/>
                  <p:nvPr/>
                </p:nvSpPr>
                <p:spPr>
                  <a:xfrm>
                    <a:off x="1685966" y="3559237"/>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立方体 99">
                    <a:extLst>
                      <a:ext uri="{FF2B5EF4-FFF2-40B4-BE49-F238E27FC236}">
                        <a16:creationId xmlns:a16="http://schemas.microsoft.com/office/drawing/2014/main" id="{4DCD3B66-0FBF-4C3B-B810-CB797DB6C13F}"/>
                      </a:ext>
                    </a:extLst>
                  </p:cNvPr>
                  <p:cNvSpPr/>
                  <p:nvPr/>
                </p:nvSpPr>
                <p:spPr>
                  <a:xfrm>
                    <a:off x="1729987" y="3559237"/>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a:extLst>
                      <a:ext uri="{FF2B5EF4-FFF2-40B4-BE49-F238E27FC236}">
                        <a16:creationId xmlns:a16="http://schemas.microsoft.com/office/drawing/2014/main" id="{D2A48265-C996-4401-BEC5-6C705BADEB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3807805"/>
                    <a:ext cx="149749" cy="155266"/>
                  </a:xfrm>
                  <a:prstGeom prst="rect">
                    <a:avLst/>
                  </a:prstGeom>
                </p:spPr>
              </p:pic>
              <p:cxnSp>
                <p:nvCxnSpPr>
                  <p:cNvPr id="102" name="直接箭头连接符 81">
                    <a:extLst>
                      <a:ext uri="{FF2B5EF4-FFF2-40B4-BE49-F238E27FC236}">
                        <a16:creationId xmlns:a16="http://schemas.microsoft.com/office/drawing/2014/main" id="{0119F559-9FDD-4897-A032-ACCF120CA3FD}"/>
                      </a:ext>
                    </a:extLst>
                  </p:cNvPr>
                  <p:cNvCxnSpPr>
                    <a:cxnSpLocks/>
                  </p:cNvCxnSpPr>
                  <p:nvPr/>
                </p:nvCxnSpPr>
                <p:spPr>
                  <a:xfrm>
                    <a:off x="1407472" y="388141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3" name="直接箭头连接符 82">
                    <a:extLst>
                      <a:ext uri="{FF2B5EF4-FFF2-40B4-BE49-F238E27FC236}">
                        <a16:creationId xmlns:a16="http://schemas.microsoft.com/office/drawing/2014/main" id="{617EA6B7-054A-456E-A8F0-BF1330CB3D6F}"/>
                      </a:ext>
                    </a:extLst>
                  </p:cNvPr>
                  <p:cNvCxnSpPr>
                    <a:cxnSpLocks/>
                  </p:cNvCxnSpPr>
                  <p:nvPr/>
                </p:nvCxnSpPr>
                <p:spPr>
                  <a:xfrm>
                    <a:off x="1907713"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4" name="立方体 103">
                    <a:extLst>
                      <a:ext uri="{FF2B5EF4-FFF2-40B4-BE49-F238E27FC236}">
                        <a16:creationId xmlns:a16="http://schemas.microsoft.com/office/drawing/2014/main" id="{C52AE3CC-898A-4F2B-92C5-77FCE1CEC8D8}"/>
                      </a:ext>
                    </a:extLst>
                  </p:cNvPr>
                  <p:cNvSpPr/>
                  <p:nvPr/>
                </p:nvSpPr>
                <p:spPr>
                  <a:xfrm rot="2696801">
                    <a:off x="1806595" y="323026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连接符: 肘形 84">
                    <a:extLst>
                      <a:ext uri="{FF2B5EF4-FFF2-40B4-BE49-F238E27FC236}">
                        <a16:creationId xmlns:a16="http://schemas.microsoft.com/office/drawing/2014/main" id="{854CD016-1EA2-4843-9DEE-5A6A4D79B305}"/>
                      </a:ext>
                    </a:extLst>
                  </p:cNvPr>
                  <p:cNvCxnSpPr>
                    <a:cxnSpLocks/>
                    <a:endCxn id="104" idx="2"/>
                  </p:cNvCxnSpPr>
                  <p:nvPr/>
                </p:nvCxnSpPr>
                <p:spPr>
                  <a:xfrm rot="5400000" flipH="1" flipV="1">
                    <a:off x="1436738" y="3522871"/>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06" name="连接符: 肘形 85">
                    <a:extLst>
                      <a:ext uri="{FF2B5EF4-FFF2-40B4-BE49-F238E27FC236}">
                        <a16:creationId xmlns:a16="http://schemas.microsoft.com/office/drawing/2014/main" id="{A3DBB4E9-2B0F-404B-9A68-00500C3C8749}"/>
                      </a:ext>
                    </a:extLst>
                  </p:cNvPr>
                  <p:cNvCxnSpPr>
                    <a:cxnSpLocks/>
                    <a:stCxn id="104" idx="5"/>
                    <a:endCxn id="101" idx="0"/>
                  </p:cNvCxnSpPr>
                  <p:nvPr/>
                </p:nvCxnSpPr>
                <p:spPr>
                  <a:xfrm>
                    <a:off x="1887203" y="3462254"/>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07" name="直接箭头连接符 86">
                    <a:extLst>
                      <a:ext uri="{FF2B5EF4-FFF2-40B4-BE49-F238E27FC236}">
                        <a16:creationId xmlns:a16="http://schemas.microsoft.com/office/drawing/2014/main" id="{063BD7A3-644B-45FD-BCCA-B5DF1F65DBD4}"/>
                      </a:ext>
                    </a:extLst>
                  </p:cNvPr>
                  <p:cNvCxnSpPr>
                    <a:cxnSpLocks/>
                  </p:cNvCxnSpPr>
                  <p:nvPr/>
                </p:nvCxnSpPr>
                <p:spPr>
                  <a:xfrm flipV="1">
                    <a:off x="2270277" y="388543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8" name="立方体 107">
                    <a:extLst>
                      <a:ext uri="{FF2B5EF4-FFF2-40B4-BE49-F238E27FC236}">
                        <a16:creationId xmlns:a16="http://schemas.microsoft.com/office/drawing/2014/main" id="{F805E8A5-52F6-4E0A-AF96-27C73FD86319}"/>
                      </a:ext>
                    </a:extLst>
                  </p:cNvPr>
                  <p:cNvSpPr/>
                  <p:nvPr/>
                </p:nvSpPr>
                <p:spPr>
                  <a:xfrm>
                    <a:off x="2305835" y="355923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9" name="直接箭头连接符 88">
                    <a:extLst>
                      <a:ext uri="{FF2B5EF4-FFF2-40B4-BE49-F238E27FC236}">
                        <a16:creationId xmlns:a16="http://schemas.microsoft.com/office/drawing/2014/main" id="{E7A4E6EC-9918-4A9C-8CAA-BF776DDDFB8E}"/>
                      </a:ext>
                    </a:extLst>
                  </p:cNvPr>
                  <p:cNvCxnSpPr>
                    <a:cxnSpLocks/>
                  </p:cNvCxnSpPr>
                  <p:nvPr/>
                </p:nvCxnSpPr>
                <p:spPr>
                  <a:xfrm>
                    <a:off x="2431230"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0" name="立方体 109">
                    <a:extLst>
                      <a:ext uri="{FF2B5EF4-FFF2-40B4-BE49-F238E27FC236}">
                        <a16:creationId xmlns:a16="http://schemas.microsoft.com/office/drawing/2014/main" id="{D350FD6F-9D8A-456B-91C9-35443DC143D1}"/>
                      </a:ext>
                    </a:extLst>
                  </p:cNvPr>
                  <p:cNvSpPr/>
                  <p:nvPr/>
                </p:nvSpPr>
                <p:spPr>
                  <a:xfrm>
                    <a:off x="2605245" y="3559237"/>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立方体 110">
                    <a:extLst>
                      <a:ext uri="{FF2B5EF4-FFF2-40B4-BE49-F238E27FC236}">
                        <a16:creationId xmlns:a16="http://schemas.microsoft.com/office/drawing/2014/main" id="{FEEFBA70-36BD-463D-92D2-EFB2DAADABE2}"/>
                      </a:ext>
                    </a:extLst>
                  </p:cNvPr>
                  <p:cNvSpPr/>
                  <p:nvPr/>
                </p:nvSpPr>
                <p:spPr>
                  <a:xfrm rot="2696801">
                    <a:off x="2783841" y="32524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连接符: 肘形 91">
                    <a:extLst>
                      <a:ext uri="{FF2B5EF4-FFF2-40B4-BE49-F238E27FC236}">
                        <a16:creationId xmlns:a16="http://schemas.microsoft.com/office/drawing/2014/main" id="{F31F536D-E3EC-4560-B5F3-FCAA197C5EA6}"/>
                      </a:ext>
                    </a:extLst>
                  </p:cNvPr>
                  <p:cNvCxnSpPr>
                    <a:cxnSpLocks/>
                    <a:endCxn id="111" idx="2"/>
                  </p:cNvCxnSpPr>
                  <p:nvPr/>
                </p:nvCxnSpPr>
                <p:spPr>
                  <a:xfrm rot="5400000" flipH="1" flipV="1">
                    <a:off x="2463995" y="3581287"/>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13" name="连接符: 肘形 92">
                    <a:extLst>
                      <a:ext uri="{FF2B5EF4-FFF2-40B4-BE49-F238E27FC236}">
                        <a16:creationId xmlns:a16="http://schemas.microsoft.com/office/drawing/2014/main" id="{1279B83F-FFB9-4B0F-BD35-6D9BA10B3702}"/>
                      </a:ext>
                    </a:extLst>
                  </p:cNvPr>
                  <p:cNvCxnSpPr>
                    <a:cxnSpLocks/>
                    <a:endCxn id="114" idx="0"/>
                  </p:cNvCxnSpPr>
                  <p:nvPr/>
                </p:nvCxnSpPr>
                <p:spPr>
                  <a:xfrm>
                    <a:off x="2869978" y="3485184"/>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14" name="图片 113">
                    <a:extLst>
                      <a:ext uri="{FF2B5EF4-FFF2-40B4-BE49-F238E27FC236}">
                        <a16:creationId xmlns:a16="http://schemas.microsoft.com/office/drawing/2014/main" id="{DBE6DE73-F067-4D83-AE80-0572BE90E6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3803778"/>
                    <a:ext cx="149749" cy="155266"/>
                  </a:xfrm>
                  <a:prstGeom prst="rect">
                    <a:avLst/>
                  </a:prstGeom>
                </p:spPr>
              </p:pic>
              <p:cxnSp>
                <p:nvCxnSpPr>
                  <p:cNvPr id="115" name="直接箭头连接符 94">
                    <a:extLst>
                      <a:ext uri="{FF2B5EF4-FFF2-40B4-BE49-F238E27FC236}">
                        <a16:creationId xmlns:a16="http://schemas.microsoft.com/office/drawing/2014/main" id="{098B1933-932C-4B67-8FB7-5755A54C6C33}"/>
                      </a:ext>
                    </a:extLst>
                  </p:cNvPr>
                  <p:cNvCxnSpPr>
                    <a:cxnSpLocks/>
                  </p:cNvCxnSpPr>
                  <p:nvPr/>
                </p:nvCxnSpPr>
                <p:spPr>
                  <a:xfrm>
                    <a:off x="2874659" y="38901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6" name="直接箭头连接符 95">
                    <a:extLst>
                      <a:ext uri="{FF2B5EF4-FFF2-40B4-BE49-F238E27FC236}">
                        <a16:creationId xmlns:a16="http://schemas.microsoft.com/office/drawing/2014/main" id="{D18F99D2-E882-4E2C-B210-82E999EB2903}"/>
                      </a:ext>
                    </a:extLst>
                  </p:cNvPr>
                  <p:cNvCxnSpPr>
                    <a:cxnSpLocks/>
                  </p:cNvCxnSpPr>
                  <p:nvPr/>
                </p:nvCxnSpPr>
                <p:spPr>
                  <a:xfrm flipV="1">
                    <a:off x="3252920" y="388141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7" name="立方体 116">
                    <a:extLst>
                      <a:ext uri="{FF2B5EF4-FFF2-40B4-BE49-F238E27FC236}">
                        <a16:creationId xmlns:a16="http://schemas.microsoft.com/office/drawing/2014/main" id="{CCFF2F08-AEB1-44E3-80F1-9D6C6B9962EE}"/>
                      </a:ext>
                    </a:extLst>
                  </p:cNvPr>
                  <p:cNvSpPr/>
                  <p:nvPr/>
                </p:nvSpPr>
                <p:spPr>
                  <a:xfrm>
                    <a:off x="3275498" y="355550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8" name="直接箭头连接符 97">
                    <a:extLst>
                      <a:ext uri="{FF2B5EF4-FFF2-40B4-BE49-F238E27FC236}">
                        <a16:creationId xmlns:a16="http://schemas.microsoft.com/office/drawing/2014/main" id="{5F7A60BE-94B0-4608-8365-1064A7991145}"/>
                      </a:ext>
                    </a:extLst>
                  </p:cNvPr>
                  <p:cNvCxnSpPr>
                    <a:cxnSpLocks/>
                  </p:cNvCxnSpPr>
                  <p:nvPr/>
                </p:nvCxnSpPr>
                <p:spPr>
                  <a:xfrm>
                    <a:off x="3387740" y="389046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9" name="立方体 118">
                    <a:extLst>
                      <a:ext uri="{FF2B5EF4-FFF2-40B4-BE49-F238E27FC236}">
                        <a16:creationId xmlns:a16="http://schemas.microsoft.com/office/drawing/2014/main" id="{C02C9E5B-AE64-47B9-90CB-87BAB7F365FC}"/>
                      </a:ext>
                    </a:extLst>
                  </p:cNvPr>
                  <p:cNvSpPr/>
                  <p:nvPr/>
                </p:nvSpPr>
                <p:spPr>
                  <a:xfrm>
                    <a:off x="3561755" y="3555504"/>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立方体 119">
                    <a:extLst>
                      <a:ext uri="{FF2B5EF4-FFF2-40B4-BE49-F238E27FC236}">
                        <a16:creationId xmlns:a16="http://schemas.microsoft.com/office/drawing/2014/main" id="{3F474419-5125-4AAC-8730-32D3B5404DAB}"/>
                      </a:ext>
                    </a:extLst>
                  </p:cNvPr>
                  <p:cNvSpPr/>
                  <p:nvPr/>
                </p:nvSpPr>
                <p:spPr>
                  <a:xfrm rot="2696801">
                    <a:off x="3740351" y="324873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1" name="连接符: 肘形 100">
                    <a:extLst>
                      <a:ext uri="{FF2B5EF4-FFF2-40B4-BE49-F238E27FC236}">
                        <a16:creationId xmlns:a16="http://schemas.microsoft.com/office/drawing/2014/main" id="{C12FE763-44D0-4BFD-BAB9-FA4B7BB0B53C}"/>
                      </a:ext>
                    </a:extLst>
                  </p:cNvPr>
                  <p:cNvCxnSpPr>
                    <a:cxnSpLocks/>
                    <a:endCxn id="120" idx="2"/>
                  </p:cNvCxnSpPr>
                  <p:nvPr/>
                </p:nvCxnSpPr>
                <p:spPr>
                  <a:xfrm rot="5400000" flipH="1" flipV="1">
                    <a:off x="3420505" y="3577554"/>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22" name="连接符: 肘形 101">
                    <a:extLst>
                      <a:ext uri="{FF2B5EF4-FFF2-40B4-BE49-F238E27FC236}">
                        <a16:creationId xmlns:a16="http://schemas.microsoft.com/office/drawing/2014/main" id="{21A24EBC-3F0F-4BA0-8AE0-364038CCEF33}"/>
                      </a:ext>
                    </a:extLst>
                  </p:cNvPr>
                  <p:cNvCxnSpPr>
                    <a:cxnSpLocks/>
                    <a:endCxn id="123" idx="0"/>
                  </p:cNvCxnSpPr>
                  <p:nvPr/>
                </p:nvCxnSpPr>
                <p:spPr>
                  <a:xfrm>
                    <a:off x="3826488" y="3481451"/>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23" name="图片 122">
                    <a:extLst>
                      <a:ext uri="{FF2B5EF4-FFF2-40B4-BE49-F238E27FC236}">
                        <a16:creationId xmlns:a16="http://schemas.microsoft.com/office/drawing/2014/main" id="{85DCC17B-4801-4C4C-A86D-F4247B833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3800045"/>
                    <a:ext cx="149749" cy="155266"/>
                  </a:xfrm>
                  <a:prstGeom prst="rect">
                    <a:avLst/>
                  </a:prstGeom>
                </p:spPr>
              </p:pic>
              <p:cxnSp>
                <p:nvCxnSpPr>
                  <p:cNvPr id="124" name="直接箭头连接符 103">
                    <a:extLst>
                      <a:ext uri="{FF2B5EF4-FFF2-40B4-BE49-F238E27FC236}">
                        <a16:creationId xmlns:a16="http://schemas.microsoft.com/office/drawing/2014/main" id="{3AB2EC48-5D6F-4E08-B202-39BEFBACF958}"/>
                      </a:ext>
                    </a:extLst>
                  </p:cNvPr>
                  <p:cNvCxnSpPr>
                    <a:cxnSpLocks/>
                  </p:cNvCxnSpPr>
                  <p:nvPr/>
                </p:nvCxnSpPr>
                <p:spPr>
                  <a:xfrm>
                    <a:off x="3831169" y="388643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5" name="直接箭头连接符 244">
                    <a:extLst>
                      <a:ext uri="{FF2B5EF4-FFF2-40B4-BE49-F238E27FC236}">
                        <a16:creationId xmlns:a16="http://schemas.microsoft.com/office/drawing/2014/main" id="{73CB5D41-2C43-4422-B017-D8E48A749B1F}"/>
                      </a:ext>
                    </a:extLst>
                  </p:cNvPr>
                  <p:cNvCxnSpPr>
                    <a:cxnSpLocks/>
                  </p:cNvCxnSpPr>
                  <p:nvPr/>
                </p:nvCxnSpPr>
                <p:spPr>
                  <a:xfrm flipV="1">
                    <a:off x="4202297" y="388185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6" name="立方体 125">
                    <a:extLst>
                      <a:ext uri="{FF2B5EF4-FFF2-40B4-BE49-F238E27FC236}">
                        <a16:creationId xmlns:a16="http://schemas.microsoft.com/office/drawing/2014/main" id="{35F7AAA4-A957-4077-A033-71AD3D4181EB}"/>
                      </a:ext>
                    </a:extLst>
                  </p:cNvPr>
                  <p:cNvSpPr/>
                  <p:nvPr/>
                </p:nvSpPr>
                <p:spPr>
                  <a:xfrm>
                    <a:off x="4237855" y="355565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7" name="直接箭头连接符 246">
                    <a:extLst>
                      <a:ext uri="{FF2B5EF4-FFF2-40B4-BE49-F238E27FC236}">
                        <a16:creationId xmlns:a16="http://schemas.microsoft.com/office/drawing/2014/main" id="{3295054C-7C1A-4655-90C5-1991A7D9D78B}"/>
                      </a:ext>
                    </a:extLst>
                  </p:cNvPr>
                  <p:cNvCxnSpPr>
                    <a:cxnSpLocks/>
                  </p:cNvCxnSpPr>
                  <p:nvPr/>
                </p:nvCxnSpPr>
                <p:spPr>
                  <a:xfrm>
                    <a:off x="4363250" y="38906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8" name="立方体 127">
                    <a:extLst>
                      <a:ext uri="{FF2B5EF4-FFF2-40B4-BE49-F238E27FC236}">
                        <a16:creationId xmlns:a16="http://schemas.microsoft.com/office/drawing/2014/main" id="{49B8FCF7-A0B0-4B99-A20F-BCA58829590E}"/>
                      </a:ext>
                    </a:extLst>
                  </p:cNvPr>
                  <p:cNvSpPr/>
                  <p:nvPr/>
                </p:nvSpPr>
                <p:spPr>
                  <a:xfrm>
                    <a:off x="4537265" y="3555652"/>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立方体 128">
                    <a:extLst>
                      <a:ext uri="{FF2B5EF4-FFF2-40B4-BE49-F238E27FC236}">
                        <a16:creationId xmlns:a16="http://schemas.microsoft.com/office/drawing/2014/main" id="{07567492-05F6-48FB-8F44-6A527E7A12A7}"/>
                      </a:ext>
                    </a:extLst>
                  </p:cNvPr>
                  <p:cNvSpPr/>
                  <p:nvPr/>
                </p:nvSpPr>
                <p:spPr>
                  <a:xfrm rot="2696801">
                    <a:off x="4715861" y="32488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0" name="连接符: 肘形 249">
                    <a:extLst>
                      <a:ext uri="{FF2B5EF4-FFF2-40B4-BE49-F238E27FC236}">
                        <a16:creationId xmlns:a16="http://schemas.microsoft.com/office/drawing/2014/main" id="{DE51F8DD-1536-4EBC-8DA3-C0236240C9A9}"/>
                      </a:ext>
                    </a:extLst>
                  </p:cNvPr>
                  <p:cNvCxnSpPr>
                    <a:cxnSpLocks/>
                    <a:endCxn id="129" idx="2"/>
                  </p:cNvCxnSpPr>
                  <p:nvPr/>
                </p:nvCxnSpPr>
                <p:spPr>
                  <a:xfrm rot="5400000" flipH="1" flipV="1">
                    <a:off x="4396015" y="3577702"/>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31" name="连接符: 肘形 250">
                    <a:extLst>
                      <a:ext uri="{FF2B5EF4-FFF2-40B4-BE49-F238E27FC236}">
                        <a16:creationId xmlns:a16="http://schemas.microsoft.com/office/drawing/2014/main" id="{A7AF4151-A4B7-4CDF-A378-6C966ECAB25E}"/>
                      </a:ext>
                    </a:extLst>
                  </p:cNvPr>
                  <p:cNvCxnSpPr>
                    <a:cxnSpLocks/>
                    <a:endCxn id="132" idx="0"/>
                  </p:cNvCxnSpPr>
                  <p:nvPr/>
                </p:nvCxnSpPr>
                <p:spPr>
                  <a:xfrm>
                    <a:off x="4801998" y="3481599"/>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32" name="图片 131">
                    <a:extLst>
                      <a:ext uri="{FF2B5EF4-FFF2-40B4-BE49-F238E27FC236}">
                        <a16:creationId xmlns:a16="http://schemas.microsoft.com/office/drawing/2014/main" id="{A72D8DF4-D7D3-4BED-B223-5BFE77B819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3800193"/>
                    <a:ext cx="149749" cy="155266"/>
                  </a:xfrm>
                  <a:prstGeom prst="rect">
                    <a:avLst/>
                  </a:prstGeom>
                </p:spPr>
              </p:pic>
              <p:cxnSp>
                <p:nvCxnSpPr>
                  <p:cNvPr id="133" name="直接箭头连接符 252">
                    <a:extLst>
                      <a:ext uri="{FF2B5EF4-FFF2-40B4-BE49-F238E27FC236}">
                        <a16:creationId xmlns:a16="http://schemas.microsoft.com/office/drawing/2014/main" id="{7F526B9F-073E-4266-AD81-98BA19C368D5}"/>
                      </a:ext>
                    </a:extLst>
                  </p:cNvPr>
                  <p:cNvCxnSpPr>
                    <a:cxnSpLocks/>
                  </p:cNvCxnSpPr>
                  <p:nvPr/>
                </p:nvCxnSpPr>
                <p:spPr>
                  <a:xfrm>
                    <a:off x="4806679" y="38865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4" name="直接箭头连接符 253">
                    <a:extLst>
                      <a:ext uri="{FF2B5EF4-FFF2-40B4-BE49-F238E27FC236}">
                        <a16:creationId xmlns:a16="http://schemas.microsoft.com/office/drawing/2014/main" id="{1A70D28E-35F2-42F0-ACD8-716D341B04EE}"/>
                      </a:ext>
                    </a:extLst>
                  </p:cNvPr>
                  <p:cNvCxnSpPr>
                    <a:cxnSpLocks/>
                  </p:cNvCxnSpPr>
                  <p:nvPr/>
                </p:nvCxnSpPr>
                <p:spPr>
                  <a:xfrm flipV="1">
                    <a:off x="5184940" y="387782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5" name="立方体 134">
                    <a:extLst>
                      <a:ext uri="{FF2B5EF4-FFF2-40B4-BE49-F238E27FC236}">
                        <a16:creationId xmlns:a16="http://schemas.microsoft.com/office/drawing/2014/main" id="{45841604-475B-4A63-A052-2F653871F77B}"/>
                      </a:ext>
                    </a:extLst>
                  </p:cNvPr>
                  <p:cNvSpPr/>
                  <p:nvPr/>
                </p:nvSpPr>
                <p:spPr>
                  <a:xfrm>
                    <a:off x="5207518" y="3551919"/>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6" name="直接箭头连接符 255">
                    <a:extLst>
                      <a:ext uri="{FF2B5EF4-FFF2-40B4-BE49-F238E27FC236}">
                        <a16:creationId xmlns:a16="http://schemas.microsoft.com/office/drawing/2014/main" id="{C9D92818-807F-40B8-A669-511835CD86C1}"/>
                      </a:ext>
                    </a:extLst>
                  </p:cNvPr>
                  <p:cNvCxnSpPr>
                    <a:cxnSpLocks/>
                  </p:cNvCxnSpPr>
                  <p:nvPr/>
                </p:nvCxnSpPr>
                <p:spPr>
                  <a:xfrm>
                    <a:off x="5319760" y="388687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7" name="立方体 136">
                    <a:extLst>
                      <a:ext uri="{FF2B5EF4-FFF2-40B4-BE49-F238E27FC236}">
                        <a16:creationId xmlns:a16="http://schemas.microsoft.com/office/drawing/2014/main" id="{865376E7-58DB-4C7D-AC29-80B19A8D4612}"/>
                      </a:ext>
                    </a:extLst>
                  </p:cNvPr>
                  <p:cNvSpPr/>
                  <p:nvPr/>
                </p:nvSpPr>
                <p:spPr>
                  <a:xfrm>
                    <a:off x="5493775" y="3551919"/>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立方体 137">
                    <a:extLst>
                      <a:ext uri="{FF2B5EF4-FFF2-40B4-BE49-F238E27FC236}">
                        <a16:creationId xmlns:a16="http://schemas.microsoft.com/office/drawing/2014/main" id="{1C53C77A-2496-420D-B108-B1E028A24EE9}"/>
                      </a:ext>
                    </a:extLst>
                  </p:cNvPr>
                  <p:cNvSpPr/>
                  <p:nvPr/>
                </p:nvSpPr>
                <p:spPr>
                  <a:xfrm rot="2696801">
                    <a:off x="5672371" y="324515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9" name="连接符: 肘形 258">
                    <a:extLst>
                      <a:ext uri="{FF2B5EF4-FFF2-40B4-BE49-F238E27FC236}">
                        <a16:creationId xmlns:a16="http://schemas.microsoft.com/office/drawing/2014/main" id="{3F06B0F7-E1C4-4DCF-A691-4C6CF7F65B8E}"/>
                      </a:ext>
                    </a:extLst>
                  </p:cNvPr>
                  <p:cNvCxnSpPr>
                    <a:cxnSpLocks/>
                    <a:endCxn id="138" idx="2"/>
                  </p:cNvCxnSpPr>
                  <p:nvPr/>
                </p:nvCxnSpPr>
                <p:spPr>
                  <a:xfrm rot="5400000" flipH="1" flipV="1">
                    <a:off x="5352525" y="357396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40" name="连接符: 肘形 259">
                    <a:extLst>
                      <a:ext uri="{FF2B5EF4-FFF2-40B4-BE49-F238E27FC236}">
                        <a16:creationId xmlns:a16="http://schemas.microsoft.com/office/drawing/2014/main" id="{D6F07DAC-8FEB-4680-A9D6-656DAAEF4085}"/>
                      </a:ext>
                    </a:extLst>
                  </p:cNvPr>
                  <p:cNvCxnSpPr>
                    <a:cxnSpLocks/>
                    <a:endCxn id="141" idx="0"/>
                  </p:cNvCxnSpPr>
                  <p:nvPr/>
                </p:nvCxnSpPr>
                <p:spPr>
                  <a:xfrm>
                    <a:off x="5758508" y="3477866"/>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41" name="图片 140">
                    <a:extLst>
                      <a:ext uri="{FF2B5EF4-FFF2-40B4-BE49-F238E27FC236}">
                        <a16:creationId xmlns:a16="http://schemas.microsoft.com/office/drawing/2014/main" id="{A88DE2BC-23E4-4CF8-B4F9-8EF7DAB6F3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3796460"/>
                    <a:ext cx="149749" cy="155266"/>
                  </a:xfrm>
                  <a:prstGeom prst="rect">
                    <a:avLst/>
                  </a:prstGeom>
                </p:spPr>
              </p:pic>
              <p:cxnSp>
                <p:nvCxnSpPr>
                  <p:cNvPr id="142" name="直接箭头连接符 261">
                    <a:extLst>
                      <a:ext uri="{FF2B5EF4-FFF2-40B4-BE49-F238E27FC236}">
                        <a16:creationId xmlns:a16="http://schemas.microsoft.com/office/drawing/2014/main" id="{E257B52F-AB80-4C4A-9870-F9A216B1684F}"/>
                      </a:ext>
                    </a:extLst>
                  </p:cNvPr>
                  <p:cNvCxnSpPr>
                    <a:cxnSpLocks/>
                  </p:cNvCxnSpPr>
                  <p:nvPr/>
                </p:nvCxnSpPr>
                <p:spPr>
                  <a:xfrm>
                    <a:off x="5763189" y="388285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3" name="直接箭头连接符 261">
                    <a:extLst>
                      <a:ext uri="{FF2B5EF4-FFF2-40B4-BE49-F238E27FC236}">
                        <a16:creationId xmlns:a16="http://schemas.microsoft.com/office/drawing/2014/main" id="{47437B33-EEA4-4F77-8611-FFD91A25C0B2}"/>
                      </a:ext>
                    </a:extLst>
                  </p:cNvPr>
                  <p:cNvCxnSpPr>
                    <a:cxnSpLocks/>
                  </p:cNvCxnSpPr>
                  <p:nvPr/>
                </p:nvCxnSpPr>
                <p:spPr>
                  <a:xfrm>
                    <a:off x="6141449" y="1559917"/>
                    <a:ext cx="384042" cy="2902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4" name="直接箭头连接符 261">
                    <a:extLst>
                      <a:ext uri="{FF2B5EF4-FFF2-40B4-BE49-F238E27FC236}">
                        <a16:creationId xmlns:a16="http://schemas.microsoft.com/office/drawing/2014/main" id="{7DFE06B1-F92D-4751-92D9-CBDDEF0055AF}"/>
                      </a:ext>
                    </a:extLst>
                  </p:cNvPr>
                  <p:cNvCxnSpPr>
                    <a:cxnSpLocks/>
                    <a:stCxn id="96" idx="3"/>
                  </p:cNvCxnSpPr>
                  <p:nvPr/>
                </p:nvCxnSpPr>
                <p:spPr>
                  <a:xfrm flipV="1">
                    <a:off x="6141449" y="265356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5" name="直接箭头连接符 261">
                    <a:extLst>
                      <a:ext uri="{FF2B5EF4-FFF2-40B4-BE49-F238E27FC236}">
                        <a16:creationId xmlns:a16="http://schemas.microsoft.com/office/drawing/2014/main" id="{94F82AA3-7542-442E-A764-1739C32B7694}"/>
                      </a:ext>
                    </a:extLst>
                  </p:cNvPr>
                  <p:cNvCxnSpPr>
                    <a:cxnSpLocks/>
                    <a:stCxn id="141" idx="3"/>
                  </p:cNvCxnSpPr>
                  <p:nvPr/>
                </p:nvCxnSpPr>
                <p:spPr>
                  <a:xfrm flipV="1">
                    <a:off x="6141449" y="3364015"/>
                    <a:ext cx="384042" cy="51007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2" name="立方体 171">
                    <a:extLst>
                      <a:ext uri="{FF2B5EF4-FFF2-40B4-BE49-F238E27FC236}">
                        <a16:creationId xmlns:a16="http://schemas.microsoft.com/office/drawing/2014/main" id="{7AFC2DFC-5E58-41AC-A3A2-824BC4E24D98}"/>
                      </a:ext>
                    </a:extLst>
                  </p:cNvPr>
                  <p:cNvSpPr/>
                  <p:nvPr/>
                </p:nvSpPr>
                <p:spPr>
                  <a:xfrm>
                    <a:off x="6659552" y="1435204"/>
                    <a:ext cx="619869" cy="2540692"/>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7" name="直接箭头连接符 261">
                    <a:extLst>
                      <a:ext uri="{FF2B5EF4-FFF2-40B4-BE49-F238E27FC236}">
                        <a16:creationId xmlns:a16="http://schemas.microsoft.com/office/drawing/2014/main" id="{0B1CB9ED-3B0F-4C98-AFA7-C5C8A45B7088}"/>
                      </a:ext>
                    </a:extLst>
                  </p:cNvPr>
                  <p:cNvCxnSpPr>
                    <a:cxnSpLocks/>
                  </p:cNvCxnSpPr>
                  <p:nvPr/>
                </p:nvCxnSpPr>
                <p:spPr>
                  <a:xfrm flipV="1">
                    <a:off x="7151211" y="250070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8" name="立方体 147">
                    <a:extLst>
                      <a:ext uri="{FF2B5EF4-FFF2-40B4-BE49-F238E27FC236}">
                        <a16:creationId xmlns:a16="http://schemas.microsoft.com/office/drawing/2014/main" id="{EE68BC9D-2741-4B2D-8AD7-56BEE294671D}"/>
                      </a:ext>
                    </a:extLst>
                  </p:cNvPr>
                  <p:cNvSpPr/>
                  <p:nvPr/>
                </p:nvSpPr>
                <p:spPr>
                  <a:xfrm>
                    <a:off x="7460252" y="2108682"/>
                    <a:ext cx="221747" cy="752487"/>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9" name="文本框 148">
                    <a:extLst>
                      <a:ext uri="{FF2B5EF4-FFF2-40B4-BE49-F238E27FC236}">
                        <a16:creationId xmlns:a16="http://schemas.microsoft.com/office/drawing/2014/main" id="{C56BF03D-ABF6-4431-9657-9FF1DD29D949}"/>
                      </a:ext>
                    </a:extLst>
                  </p:cNvPr>
                  <p:cNvSpPr txBox="1"/>
                  <p:nvPr/>
                </p:nvSpPr>
                <p:spPr>
                  <a:xfrm>
                    <a:off x="2979631" y="661438"/>
                    <a:ext cx="301206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通道空间双分支注意力模块</a:t>
                    </a:r>
                  </a:p>
                </p:txBody>
              </p:sp>
              <p:sp>
                <p:nvSpPr>
                  <p:cNvPr id="150" name="文本框 149">
                    <a:extLst>
                      <a:ext uri="{FF2B5EF4-FFF2-40B4-BE49-F238E27FC236}">
                        <a16:creationId xmlns:a16="http://schemas.microsoft.com/office/drawing/2014/main" id="{F02ECF82-8787-4818-BBF5-7724025539A2}"/>
                      </a:ext>
                    </a:extLst>
                  </p:cNvPr>
                  <p:cNvSpPr txBox="1"/>
                  <p:nvPr/>
                </p:nvSpPr>
                <p:spPr>
                  <a:xfrm>
                    <a:off x="6324844" y="703372"/>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光谱注意力模块</a:t>
                    </a:r>
                  </a:p>
                </p:txBody>
              </p:sp>
              <p:sp>
                <p:nvSpPr>
                  <p:cNvPr id="151" name="文本框 150">
                    <a:extLst>
                      <a:ext uri="{FF2B5EF4-FFF2-40B4-BE49-F238E27FC236}">
                        <a16:creationId xmlns:a16="http://schemas.microsoft.com/office/drawing/2014/main" id="{0B66E35A-B78F-4080-8B42-BEDE8E51DB85}"/>
                      </a:ext>
                    </a:extLst>
                  </p:cNvPr>
                  <p:cNvSpPr txBox="1"/>
                  <p:nvPr/>
                </p:nvSpPr>
                <p:spPr>
                  <a:xfrm>
                    <a:off x="830324" y="1876791"/>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T1</a:t>
                    </a:r>
                    <a:endParaRPr kumimoji="1" lang="zh-CN" altLang="en-US" sz="1100" dirty="0">
                      <a:latin typeface="Times New Roman" panose="02020603050405020304" pitchFamily="18" charset="0"/>
                      <a:cs typeface="Times New Roman" panose="02020603050405020304" pitchFamily="18" charset="0"/>
                    </a:endParaRPr>
                  </a:p>
                </p:txBody>
              </p:sp>
              <p:sp>
                <p:nvSpPr>
                  <p:cNvPr id="152" name="文本框 151">
                    <a:extLst>
                      <a:ext uri="{FF2B5EF4-FFF2-40B4-BE49-F238E27FC236}">
                        <a16:creationId xmlns:a16="http://schemas.microsoft.com/office/drawing/2014/main" id="{485E5DCF-E31F-4CBF-B2D1-56239D85D10C}"/>
                      </a:ext>
                    </a:extLst>
                  </p:cNvPr>
                  <p:cNvSpPr txBox="1"/>
                  <p:nvPr/>
                </p:nvSpPr>
                <p:spPr>
                  <a:xfrm>
                    <a:off x="821552" y="2997550"/>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a:t>
                    </a:r>
                    <a:endParaRPr kumimoji="1" lang="zh-CN" altLang="en-US" sz="1100" dirty="0">
                      <a:latin typeface="Times New Roman" panose="02020603050405020304" pitchFamily="18" charset="0"/>
                      <a:cs typeface="Times New Roman" panose="02020603050405020304" pitchFamily="18" charset="0"/>
                    </a:endParaRPr>
                  </a:p>
                </p:txBody>
              </p:sp>
              <p:sp>
                <p:nvSpPr>
                  <p:cNvPr id="153" name="文本框 152">
                    <a:extLst>
                      <a:ext uri="{FF2B5EF4-FFF2-40B4-BE49-F238E27FC236}">
                        <a16:creationId xmlns:a16="http://schemas.microsoft.com/office/drawing/2014/main" id="{3760A882-7760-4976-8F84-FD80548601A2}"/>
                      </a:ext>
                    </a:extLst>
                  </p:cNvPr>
                  <p:cNvSpPr txBox="1"/>
                  <p:nvPr/>
                </p:nvSpPr>
                <p:spPr>
                  <a:xfrm>
                    <a:off x="645168" y="4123118"/>
                    <a:ext cx="750526"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T2FLAIR</a:t>
                    </a:r>
                    <a:endParaRPr kumimoji="1" lang="zh-CN" altLang="en-US" sz="1100" dirty="0">
                      <a:latin typeface="Times New Roman" panose="02020603050405020304" pitchFamily="18" charset="0"/>
                      <a:cs typeface="Times New Roman" panose="02020603050405020304" pitchFamily="18" charset="0"/>
                    </a:endParaRPr>
                  </a:p>
                </p:txBody>
              </p:sp>
              <p:cxnSp>
                <p:nvCxnSpPr>
                  <p:cNvPr id="154" name="直接箭头连接符 153">
                    <a:extLst>
                      <a:ext uri="{FF2B5EF4-FFF2-40B4-BE49-F238E27FC236}">
                        <a16:creationId xmlns:a16="http://schemas.microsoft.com/office/drawing/2014/main" id="{5DD47ED5-C48E-4916-BF92-39697BE88604}"/>
                      </a:ext>
                    </a:extLst>
                  </p:cNvPr>
                  <p:cNvCxnSpPr>
                    <a:cxnSpLocks/>
                  </p:cNvCxnSpPr>
                  <p:nvPr/>
                </p:nvCxnSpPr>
                <p:spPr>
                  <a:xfrm>
                    <a:off x="9610943" y="2566256"/>
                    <a:ext cx="20477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5" name="立方体 154">
                    <a:extLst>
                      <a:ext uri="{FF2B5EF4-FFF2-40B4-BE49-F238E27FC236}">
                        <a16:creationId xmlns:a16="http://schemas.microsoft.com/office/drawing/2014/main" id="{5C73C542-883A-47E6-B6F7-D6FBDB735CAD}"/>
                      </a:ext>
                    </a:extLst>
                  </p:cNvPr>
                  <p:cNvSpPr/>
                  <p:nvPr/>
                </p:nvSpPr>
                <p:spPr>
                  <a:xfrm>
                    <a:off x="9423058" y="2128080"/>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6" name="立方体 155">
                    <a:extLst>
                      <a:ext uri="{FF2B5EF4-FFF2-40B4-BE49-F238E27FC236}">
                        <a16:creationId xmlns:a16="http://schemas.microsoft.com/office/drawing/2014/main" id="{AAADF04B-9AE7-488D-AA9F-FA550CCE684F}"/>
                      </a:ext>
                    </a:extLst>
                  </p:cNvPr>
                  <p:cNvSpPr/>
                  <p:nvPr/>
                </p:nvSpPr>
                <p:spPr>
                  <a:xfrm>
                    <a:off x="9490538" y="2137961"/>
                    <a:ext cx="221747" cy="752487"/>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7" name="直接箭头连接符 261">
                    <a:extLst>
                      <a:ext uri="{FF2B5EF4-FFF2-40B4-BE49-F238E27FC236}">
                        <a16:creationId xmlns:a16="http://schemas.microsoft.com/office/drawing/2014/main" id="{C5E1E243-37F3-46F8-B518-D1756B11C063}"/>
                      </a:ext>
                    </a:extLst>
                  </p:cNvPr>
                  <p:cNvCxnSpPr>
                    <a:cxnSpLocks/>
                  </p:cNvCxnSpPr>
                  <p:nvPr/>
                </p:nvCxnSpPr>
                <p:spPr>
                  <a:xfrm>
                    <a:off x="7632697" y="2491911"/>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8" name="立方体 157">
                    <a:extLst>
                      <a:ext uri="{FF2B5EF4-FFF2-40B4-BE49-F238E27FC236}">
                        <a16:creationId xmlns:a16="http://schemas.microsoft.com/office/drawing/2014/main" id="{41900DDB-F286-41D5-8F9F-9DE1FD5F9061}"/>
                      </a:ext>
                    </a:extLst>
                  </p:cNvPr>
                  <p:cNvSpPr/>
                  <p:nvPr/>
                </p:nvSpPr>
                <p:spPr>
                  <a:xfrm>
                    <a:off x="7501425" y="2115667"/>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9" name="图片 383">
                    <a:extLst>
                      <a:ext uri="{FF2B5EF4-FFF2-40B4-BE49-F238E27FC236}">
                        <a16:creationId xmlns:a16="http://schemas.microsoft.com/office/drawing/2014/main" id="{41645F8B-081C-4F7A-9D7F-2ACE371266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797983" y="1447888"/>
                    <a:ext cx="1454158" cy="2384820"/>
                  </a:xfrm>
                  <a:prstGeom prst="rect">
                    <a:avLst/>
                  </a:prstGeom>
                </p:spPr>
              </p:pic>
              <p:cxnSp>
                <p:nvCxnSpPr>
                  <p:cNvPr id="160" name="直接箭头连接符 261">
                    <a:extLst>
                      <a:ext uri="{FF2B5EF4-FFF2-40B4-BE49-F238E27FC236}">
                        <a16:creationId xmlns:a16="http://schemas.microsoft.com/office/drawing/2014/main" id="{20E87BD2-4A57-4ED2-85A7-12E0A95BBCBC}"/>
                      </a:ext>
                    </a:extLst>
                  </p:cNvPr>
                  <p:cNvCxnSpPr>
                    <a:cxnSpLocks/>
                  </p:cNvCxnSpPr>
                  <p:nvPr/>
                </p:nvCxnSpPr>
                <p:spPr>
                  <a:xfrm>
                    <a:off x="9240135" y="2573093"/>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1" name="文本框 160">
                    <a:extLst>
                      <a:ext uri="{FF2B5EF4-FFF2-40B4-BE49-F238E27FC236}">
                        <a16:creationId xmlns:a16="http://schemas.microsoft.com/office/drawing/2014/main" id="{D6F72FE6-616F-4C5A-9017-8A5B993F1E1C}"/>
                      </a:ext>
                    </a:extLst>
                  </p:cNvPr>
                  <p:cNvSpPr txBox="1"/>
                  <p:nvPr/>
                </p:nvSpPr>
                <p:spPr>
                  <a:xfrm>
                    <a:off x="7980367" y="1480317"/>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自注意力模块</a:t>
                    </a:r>
                  </a:p>
                </p:txBody>
              </p:sp>
            </p:grpSp>
            <p:pic>
              <p:nvPicPr>
                <p:cNvPr id="173" name="图片 172">
                  <a:extLst>
                    <a:ext uri="{FF2B5EF4-FFF2-40B4-BE49-F238E27FC236}">
                      <a16:creationId xmlns:a16="http://schemas.microsoft.com/office/drawing/2014/main" id="{13D372EA-1D74-4B5A-B959-C492B4AFCF3B}"/>
                    </a:ext>
                  </a:extLst>
                </p:cNvPr>
                <p:cNvPicPr>
                  <a:picLocks noChangeAspect="1"/>
                </p:cNvPicPr>
                <p:nvPr/>
              </p:nvPicPr>
              <p:blipFill rotWithShape="1">
                <a:blip r:embed="rId8">
                  <a:extLst>
                    <a:ext uri="{28A0092B-C50C-407E-A947-70E740481C1C}">
                      <a14:useLocalDpi xmlns:a14="http://schemas.microsoft.com/office/drawing/2010/main" val="0"/>
                    </a:ext>
                  </a:extLst>
                </a:blip>
                <a:srcRect l="3094" r="3094"/>
                <a:stretch/>
              </p:blipFill>
              <p:spPr>
                <a:xfrm>
                  <a:off x="206119" y="3068472"/>
                  <a:ext cx="615354" cy="567427"/>
                </a:xfrm>
                <a:prstGeom prst="rect">
                  <a:avLst/>
                </a:prstGeom>
              </p:spPr>
            </p:pic>
            <p:sp>
              <p:nvSpPr>
                <p:cNvPr id="174" name="文本框 173">
                  <a:extLst>
                    <a:ext uri="{FF2B5EF4-FFF2-40B4-BE49-F238E27FC236}">
                      <a16:creationId xmlns:a16="http://schemas.microsoft.com/office/drawing/2014/main" id="{CEE628AA-0A03-46C9-8185-3DB6E2B7367B}"/>
                    </a:ext>
                  </a:extLst>
                </p:cNvPr>
                <p:cNvSpPr txBox="1"/>
                <p:nvPr/>
              </p:nvSpPr>
              <p:spPr>
                <a:xfrm>
                  <a:off x="58640" y="3650523"/>
                  <a:ext cx="107167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MRI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3D</a:t>
                  </a:r>
                  <a:r>
                    <a:rPr lang="zh-CN" altLang="en-US" dirty="0">
                      <a:latin typeface="Times New Roman" panose="02020603050405020304" pitchFamily="18" charset="0"/>
                      <a:cs typeface="Times New Roman" panose="02020603050405020304" pitchFamily="18" charset="0"/>
                    </a:rPr>
                    <a:t>图像</a:t>
                  </a:r>
                </a:p>
              </p:txBody>
            </p:sp>
            <p:sp>
              <p:nvSpPr>
                <p:cNvPr id="175" name="箭头: 右 174">
                  <a:extLst>
                    <a:ext uri="{FF2B5EF4-FFF2-40B4-BE49-F238E27FC236}">
                      <a16:creationId xmlns:a16="http://schemas.microsoft.com/office/drawing/2014/main" id="{B45DE471-0369-4D08-9E75-17ABD2765D41}"/>
                    </a:ext>
                  </a:extLst>
                </p:cNvPr>
                <p:cNvSpPr/>
                <p:nvPr/>
              </p:nvSpPr>
              <p:spPr>
                <a:xfrm flipV="1">
                  <a:off x="992092" y="3324402"/>
                  <a:ext cx="465998" cy="217747"/>
                </a:xfrm>
                <a:prstGeom prst="rightArrow">
                  <a:avLst>
                    <a:gd name="adj1" fmla="val 38335"/>
                    <a:gd name="adj2"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7" name="文本框 176">
                  <a:extLst>
                    <a:ext uri="{FF2B5EF4-FFF2-40B4-BE49-F238E27FC236}">
                      <a16:creationId xmlns:a16="http://schemas.microsoft.com/office/drawing/2014/main" id="{F6182672-1643-40CD-9867-8FE101733F2A}"/>
                    </a:ext>
                  </a:extLst>
                </p:cNvPr>
                <p:cNvSpPr txBox="1"/>
                <p:nvPr/>
              </p:nvSpPr>
              <p:spPr>
                <a:xfrm>
                  <a:off x="873939" y="3101221"/>
                  <a:ext cx="771753" cy="261610"/>
                </a:xfrm>
                <a:prstGeom prst="rect">
                  <a:avLst/>
                </a:prstGeom>
                <a:noFill/>
              </p:spPr>
              <p:txBody>
                <a:bodyPr wrap="square" rtlCol="0">
                  <a:spAutoFit/>
                </a:bodyPr>
                <a:lstStyle/>
                <a:p>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&gt;30</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像素</a:t>
                  </a:r>
                </a:p>
              </p:txBody>
            </p:sp>
            <p:sp>
              <p:nvSpPr>
                <p:cNvPr id="179" name="左大括号 178">
                  <a:extLst>
                    <a:ext uri="{FF2B5EF4-FFF2-40B4-BE49-F238E27FC236}">
                      <a16:creationId xmlns:a16="http://schemas.microsoft.com/office/drawing/2014/main" id="{6FC71FF5-518E-4824-A2CB-824AFDD764D8}"/>
                    </a:ext>
                  </a:extLst>
                </p:cNvPr>
                <p:cNvSpPr/>
                <p:nvPr/>
              </p:nvSpPr>
              <p:spPr>
                <a:xfrm>
                  <a:off x="1510629" y="2057488"/>
                  <a:ext cx="183059" cy="2642801"/>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0" name="左大括号 179">
                  <a:extLst>
                    <a:ext uri="{FF2B5EF4-FFF2-40B4-BE49-F238E27FC236}">
                      <a16:creationId xmlns:a16="http://schemas.microsoft.com/office/drawing/2014/main" id="{615D637E-FA26-4B87-9FB5-C67909525874}"/>
                    </a:ext>
                  </a:extLst>
                </p:cNvPr>
                <p:cNvSpPr/>
                <p:nvPr/>
              </p:nvSpPr>
              <p:spPr>
                <a:xfrm>
                  <a:off x="10894185" y="2231396"/>
                  <a:ext cx="204778" cy="1954959"/>
                </a:xfrm>
                <a:prstGeom prst="leftBrac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3" name="文本框 182">
                  <a:extLst>
                    <a:ext uri="{FF2B5EF4-FFF2-40B4-BE49-F238E27FC236}">
                      <a16:creationId xmlns:a16="http://schemas.microsoft.com/office/drawing/2014/main" id="{65A48348-D72F-4217-9413-27FF0017EB89}"/>
                    </a:ext>
                  </a:extLst>
                </p:cNvPr>
                <p:cNvSpPr txBox="1"/>
                <p:nvPr/>
              </p:nvSpPr>
              <p:spPr>
                <a:xfrm>
                  <a:off x="11110857" y="2418003"/>
                  <a:ext cx="926986"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分级任务</a:t>
                  </a:r>
                </a:p>
              </p:txBody>
            </p:sp>
            <p:sp>
              <p:nvSpPr>
                <p:cNvPr id="184" name="文本框 183">
                  <a:extLst>
                    <a:ext uri="{FF2B5EF4-FFF2-40B4-BE49-F238E27FC236}">
                      <a16:creationId xmlns:a16="http://schemas.microsoft.com/office/drawing/2014/main" id="{EA999C09-2ABB-46E6-9B43-D634F2318370}"/>
                    </a:ext>
                  </a:extLst>
                </p:cNvPr>
                <p:cNvSpPr txBox="1"/>
                <p:nvPr/>
              </p:nvSpPr>
              <p:spPr>
                <a:xfrm>
                  <a:off x="11078286" y="4252347"/>
                  <a:ext cx="926986"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分亚型任务</a:t>
                  </a:r>
                </a:p>
              </p:txBody>
            </p:sp>
            <p:pic>
              <p:nvPicPr>
                <p:cNvPr id="186" name="图片 185">
                  <a:extLst>
                    <a:ext uri="{FF2B5EF4-FFF2-40B4-BE49-F238E27FC236}">
                      <a16:creationId xmlns:a16="http://schemas.microsoft.com/office/drawing/2014/main" id="{C751918E-928C-4E73-B113-481CAD83D7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81774" y="2042891"/>
                  <a:ext cx="351984" cy="351984"/>
                </a:xfrm>
                <a:prstGeom prst="rect">
                  <a:avLst/>
                </a:prstGeom>
              </p:spPr>
            </p:pic>
            <p:pic>
              <p:nvPicPr>
                <p:cNvPr id="187" name="图片 186">
                  <a:extLst>
                    <a:ext uri="{FF2B5EF4-FFF2-40B4-BE49-F238E27FC236}">
                      <a16:creationId xmlns:a16="http://schemas.microsoft.com/office/drawing/2014/main" id="{FC42FCE9-8968-4E82-B4C2-79B1BD4A0B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89951" y="3890487"/>
                  <a:ext cx="351984" cy="351984"/>
                </a:xfrm>
                <a:prstGeom prst="rect">
                  <a:avLst/>
                </a:prstGeom>
              </p:spPr>
            </p:pic>
          </p:grpSp>
          <p:graphicFrame>
            <p:nvGraphicFramePr>
              <p:cNvPr id="189" name="对象 188">
                <a:extLst>
                  <a:ext uri="{FF2B5EF4-FFF2-40B4-BE49-F238E27FC236}">
                    <a16:creationId xmlns:a16="http://schemas.microsoft.com/office/drawing/2014/main" id="{43D98B0C-9255-49B9-A724-37BA2F2F82EB}"/>
                  </a:ext>
                </a:extLst>
              </p:cNvPr>
              <p:cNvGraphicFramePr>
                <a:graphicFrameLocks noChangeAspect="1"/>
              </p:cNvGraphicFramePr>
              <p:nvPr>
                <p:extLst>
                  <p:ext uri="{D42A27DB-BD31-4B8C-83A1-F6EECF244321}">
                    <p14:modId xmlns:p14="http://schemas.microsoft.com/office/powerpoint/2010/main" val="2897945527"/>
                  </p:ext>
                </p:extLst>
              </p:nvPr>
            </p:nvGraphicFramePr>
            <p:xfrm>
              <a:off x="7249714" y="2115523"/>
              <a:ext cx="152400" cy="138193"/>
            </p:xfrm>
            <a:graphic>
              <a:graphicData uri="http://schemas.openxmlformats.org/presentationml/2006/ole">
                <mc:AlternateContent xmlns:mc="http://schemas.openxmlformats.org/markup-compatibility/2006">
                  <mc:Choice xmlns:v="urn:schemas-microsoft-com:vml" Requires="v">
                    <p:oleObj name="Equation" r:id="rId10" imgW="152280" imgH="139680" progId="Equation.DSMT4">
                      <p:embed/>
                    </p:oleObj>
                  </mc:Choice>
                  <mc:Fallback>
                    <p:oleObj name="Equation" r:id="rId10" imgW="152280" imgH="139680" progId="Equation.DSMT4">
                      <p:embed/>
                      <p:pic>
                        <p:nvPicPr>
                          <p:cNvPr id="3" name="对象 2">
                            <a:extLst>
                              <a:ext uri="{FF2B5EF4-FFF2-40B4-BE49-F238E27FC236}">
                                <a16:creationId xmlns:a16="http://schemas.microsoft.com/office/drawing/2014/main" id="{90BFD088-2FF5-4541-9716-46B33581071E}"/>
                              </a:ext>
                            </a:extLst>
                          </p:cNvPr>
                          <p:cNvPicPr/>
                          <p:nvPr/>
                        </p:nvPicPr>
                        <p:blipFill>
                          <a:blip r:embed="rId11"/>
                          <a:stretch>
                            <a:fillRect/>
                          </a:stretch>
                        </p:blipFill>
                        <p:spPr>
                          <a:xfrm>
                            <a:off x="7249714" y="2115523"/>
                            <a:ext cx="152400" cy="138193"/>
                          </a:xfrm>
                          <a:prstGeom prst="rect">
                            <a:avLst/>
                          </a:prstGeom>
                        </p:spPr>
                      </p:pic>
                    </p:oleObj>
                  </mc:Fallback>
                </mc:AlternateContent>
              </a:graphicData>
            </a:graphic>
          </p:graphicFrame>
          <p:graphicFrame>
            <p:nvGraphicFramePr>
              <p:cNvPr id="191" name="对象 190">
                <a:extLst>
                  <a:ext uri="{FF2B5EF4-FFF2-40B4-BE49-F238E27FC236}">
                    <a16:creationId xmlns:a16="http://schemas.microsoft.com/office/drawing/2014/main" id="{BB261373-575F-4032-8909-C4F96BBD5FDC}"/>
                  </a:ext>
                </a:extLst>
              </p:cNvPr>
              <p:cNvGraphicFramePr>
                <a:graphicFrameLocks noChangeAspect="1"/>
              </p:cNvGraphicFramePr>
              <p:nvPr>
                <p:extLst>
                  <p:ext uri="{D42A27DB-BD31-4B8C-83A1-F6EECF244321}">
                    <p14:modId xmlns:p14="http://schemas.microsoft.com/office/powerpoint/2010/main" val="3591626595"/>
                  </p:ext>
                </p:extLst>
              </p:nvPr>
            </p:nvGraphicFramePr>
            <p:xfrm>
              <a:off x="7227754" y="3053438"/>
              <a:ext cx="152400" cy="201008"/>
            </p:xfrm>
            <a:graphic>
              <a:graphicData uri="http://schemas.openxmlformats.org/presentationml/2006/ole">
                <mc:AlternateContent xmlns:mc="http://schemas.openxmlformats.org/markup-compatibility/2006">
                  <mc:Choice xmlns:v="urn:schemas-microsoft-com:vml" Requires="v">
                    <p:oleObj name="Equation" r:id="rId12" imgW="152280" imgH="203040" progId="Equation.DSMT4">
                      <p:embed/>
                    </p:oleObj>
                  </mc:Choice>
                  <mc:Fallback>
                    <p:oleObj name="Equation" r:id="rId12" imgW="152280" imgH="203040" progId="Equation.DSMT4">
                      <p:embed/>
                      <p:pic>
                        <p:nvPicPr>
                          <p:cNvPr id="5" name="对象 4">
                            <a:extLst>
                              <a:ext uri="{FF2B5EF4-FFF2-40B4-BE49-F238E27FC236}">
                                <a16:creationId xmlns:a16="http://schemas.microsoft.com/office/drawing/2014/main" id="{4B167970-2B9E-4848-B3C8-6CCE6B54E91F}"/>
                              </a:ext>
                            </a:extLst>
                          </p:cNvPr>
                          <p:cNvPicPr/>
                          <p:nvPr/>
                        </p:nvPicPr>
                        <p:blipFill>
                          <a:blip r:embed="rId13"/>
                          <a:stretch>
                            <a:fillRect/>
                          </a:stretch>
                        </p:blipFill>
                        <p:spPr>
                          <a:xfrm>
                            <a:off x="7227754" y="3053438"/>
                            <a:ext cx="152400" cy="201008"/>
                          </a:xfrm>
                          <a:prstGeom prst="rect">
                            <a:avLst/>
                          </a:prstGeom>
                        </p:spPr>
                      </p:pic>
                    </p:oleObj>
                  </mc:Fallback>
                </mc:AlternateContent>
              </a:graphicData>
            </a:graphic>
          </p:graphicFrame>
          <p:graphicFrame>
            <p:nvGraphicFramePr>
              <p:cNvPr id="192" name="对象 191">
                <a:extLst>
                  <a:ext uri="{FF2B5EF4-FFF2-40B4-BE49-F238E27FC236}">
                    <a16:creationId xmlns:a16="http://schemas.microsoft.com/office/drawing/2014/main" id="{6D3A204D-DF62-44ED-A9CB-821C281A0619}"/>
                  </a:ext>
                </a:extLst>
              </p:cNvPr>
              <p:cNvGraphicFramePr>
                <a:graphicFrameLocks noChangeAspect="1"/>
              </p:cNvGraphicFramePr>
              <p:nvPr>
                <p:extLst>
                  <p:ext uri="{D42A27DB-BD31-4B8C-83A1-F6EECF244321}">
                    <p14:modId xmlns:p14="http://schemas.microsoft.com/office/powerpoint/2010/main" val="778464975"/>
                  </p:ext>
                </p:extLst>
              </p:nvPr>
            </p:nvGraphicFramePr>
            <p:xfrm>
              <a:off x="7205663" y="4116388"/>
              <a:ext cx="127000" cy="165100"/>
            </p:xfrm>
            <a:graphic>
              <a:graphicData uri="http://schemas.openxmlformats.org/presentationml/2006/ole">
                <mc:AlternateContent xmlns:mc="http://schemas.openxmlformats.org/markup-compatibility/2006">
                  <mc:Choice xmlns:v="urn:schemas-microsoft-com:vml" Requires="v">
                    <p:oleObj name="Equation" r:id="rId14" imgW="126720" imgH="164880" progId="Equation.DSMT4">
                      <p:embed/>
                    </p:oleObj>
                  </mc:Choice>
                  <mc:Fallback>
                    <p:oleObj name="Equation" r:id="rId14" imgW="126720" imgH="164880" progId="Equation.DSMT4">
                      <p:embed/>
                      <p:pic>
                        <p:nvPicPr>
                          <p:cNvPr id="0" name=""/>
                          <p:cNvPicPr/>
                          <p:nvPr/>
                        </p:nvPicPr>
                        <p:blipFill>
                          <a:blip r:embed="rId15"/>
                          <a:stretch>
                            <a:fillRect/>
                          </a:stretch>
                        </p:blipFill>
                        <p:spPr>
                          <a:xfrm>
                            <a:off x="7205663" y="4116388"/>
                            <a:ext cx="127000" cy="165100"/>
                          </a:xfrm>
                          <a:prstGeom prst="rect">
                            <a:avLst/>
                          </a:prstGeom>
                        </p:spPr>
                      </p:pic>
                    </p:oleObj>
                  </mc:Fallback>
                </mc:AlternateContent>
              </a:graphicData>
            </a:graphic>
          </p:graphicFrame>
        </p:grpSp>
        <p:sp>
          <p:nvSpPr>
            <p:cNvPr id="194" name="圆角矩形 350">
              <a:extLst>
                <a:ext uri="{FF2B5EF4-FFF2-40B4-BE49-F238E27FC236}">
                  <a16:creationId xmlns:a16="http://schemas.microsoft.com/office/drawing/2014/main" id="{A78675F3-F788-4D17-9882-435F613C9493}"/>
                </a:ext>
              </a:extLst>
            </p:cNvPr>
            <p:cNvSpPr/>
            <p:nvPr/>
          </p:nvSpPr>
          <p:spPr>
            <a:xfrm>
              <a:off x="69455" y="607988"/>
              <a:ext cx="12053089" cy="5064260"/>
            </a:xfrm>
            <a:prstGeom prst="roundRect">
              <a:avLst>
                <a:gd name="adj" fmla="val 7597"/>
              </a:avLst>
            </a:prstGeom>
            <a:noFill/>
            <a:ln w="28575">
              <a:solidFill>
                <a:schemeClr val="accent4">
                  <a:lumMod val="20000"/>
                  <a:lumOff val="8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7" name="立方体 196">
              <a:extLst>
                <a:ext uri="{FF2B5EF4-FFF2-40B4-BE49-F238E27FC236}">
                  <a16:creationId xmlns:a16="http://schemas.microsoft.com/office/drawing/2014/main" id="{608AAAD1-5C22-43DC-B50F-CE41C76A4682}"/>
                </a:ext>
              </a:extLst>
            </p:cNvPr>
            <p:cNvSpPr/>
            <p:nvPr/>
          </p:nvSpPr>
          <p:spPr>
            <a:xfrm>
              <a:off x="1109454" y="4961509"/>
              <a:ext cx="158231" cy="545375"/>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立方体 197">
              <a:extLst>
                <a:ext uri="{FF2B5EF4-FFF2-40B4-BE49-F238E27FC236}">
                  <a16:creationId xmlns:a16="http://schemas.microsoft.com/office/drawing/2014/main" id="{3ED905DA-5E80-4ED8-AC5C-634211A0A778}"/>
                </a:ext>
              </a:extLst>
            </p:cNvPr>
            <p:cNvSpPr/>
            <p:nvPr/>
          </p:nvSpPr>
          <p:spPr>
            <a:xfrm>
              <a:off x="7596724" y="4938037"/>
              <a:ext cx="158231" cy="545375"/>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9" name="立方体 198">
              <a:extLst>
                <a:ext uri="{FF2B5EF4-FFF2-40B4-BE49-F238E27FC236}">
                  <a16:creationId xmlns:a16="http://schemas.microsoft.com/office/drawing/2014/main" id="{A363B9D9-D7BF-4374-B9A6-4D27615E003A}"/>
                </a:ext>
              </a:extLst>
            </p:cNvPr>
            <p:cNvSpPr/>
            <p:nvPr/>
          </p:nvSpPr>
          <p:spPr>
            <a:xfrm>
              <a:off x="4657432" y="4985281"/>
              <a:ext cx="158231" cy="545375"/>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a:extLst>
                <a:ext uri="{FF2B5EF4-FFF2-40B4-BE49-F238E27FC236}">
                  <a16:creationId xmlns:a16="http://schemas.microsoft.com/office/drawing/2014/main" id="{9341E0A1-C534-47FB-BA92-D38A4000BA43}"/>
                </a:ext>
              </a:extLst>
            </p:cNvPr>
            <p:cNvSpPr txBox="1"/>
            <p:nvPr/>
          </p:nvSpPr>
          <p:spPr>
            <a:xfrm>
              <a:off x="1315858" y="5082918"/>
              <a:ext cx="535838"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Conv</a:t>
              </a:r>
              <a:endParaRPr lang="zh-CN" altLang="en-US" sz="1100" dirty="0">
                <a:latin typeface="Times New Roman" panose="02020603050405020304" pitchFamily="18" charset="0"/>
                <a:cs typeface="Times New Roman" panose="02020603050405020304" pitchFamily="18" charset="0"/>
              </a:endParaRPr>
            </a:p>
          </p:txBody>
        </p:sp>
        <p:sp>
          <p:nvSpPr>
            <p:cNvPr id="201" name="文本框 200">
              <a:extLst>
                <a:ext uri="{FF2B5EF4-FFF2-40B4-BE49-F238E27FC236}">
                  <a16:creationId xmlns:a16="http://schemas.microsoft.com/office/drawing/2014/main" id="{5C69B297-F51F-4824-AE3C-1F8C0F881FE4}"/>
                </a:ext>
              </a:extLst>
            </p:cNvPr>
            <p:cNvSpPr txBox="1"/>
            <p:nvPr/>
          </p:nvSpPr>
          <p:spPr>
            <a:xfrm>
              <a:off x="7736410" y="5096633"/>
              <a:ext cx="411445"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BN</a:t>
              </a:r>
              <a:endParaRPr lang="zh-CN" altLang="en-US" sz="1100" dirty="0">
                <a:latin typeface="Times New Roman" panose="02020603050405020304" pitchFamily="18" charset="0"/>
                <a:cs typeface="Times New Roman" panose="02020603050405020304" pitchFamily="18" charset="0"/>
              </a:endParaRPr>
            </a:p>
          </p:txBody>
        </p:sp>
        <p:sp>
          <p:nvSpPr>
            <p:cNvPr id="202" name="文本框 201">
              <a:extLst>
                <a:ext uri="{FF2B5EF4-FFF2-40B4-BE49-F238E27FC236}">
                  <a16:creationId xmlns:a16="http://schemas.microsoft.com/office/drawing/2014/main" id="{38FA995F-8343-4AE5-B6EB-3098454C4FF5}"/>
                </a:ext>
              </a:extLst>
            </p:cNvPr>
            <p:cNvSpPr txBox="1"/>
            <p:nvPr/>
          </p:nvSpPr>
          <p:spPr>
            <a:xfrm>
              <a:off x="4825467" y="5090285"/>
              <a:ext cx="547227" cy="430887"/>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LeakyReLU</a:t>
              </a:r>
              <a:endParaRPr lang="zh-CN" altLang="en-US" sz="1100" dirty="0">
                <a:latin typeface="Times New Roman" panose="02020603050405020304" pitchFamily="18" charset="0"/>
                <a:cs typeface="Times New Roman" panose="02020603050405020304" pitchFamily="18" charset="0"/>
              </a:endParaRPr>
            </a:p>
          </p:txBody>
        </p:sp>
        <p:sp>
          <p:nvSpPr>
            <p:cNvPr id="203" name="立方体 202">
              <a:extLst>
                <a:ext uri="{FF2B5EF4-FFF2-40B4-BE49-F238E27FC236}">
                  <a16:creationId xmlns:a16="http://schemas.microsoft.com/office/drawing/2014/main" id="{D8FD0A5D-43D7-4D9E-A67A-30E75D82545A}"/>
                </a:ext>
              </a:extLst>
            </p:cNvPr>
            <p:cNvSpPr/>
            <p:nvPr/>
          </p:nvSpPr>
          <p:spPr>
            <a:xfrm>
              <a:off x="6686190" y="4966156"/>
              <a:ext cx="158231" cy="545375"/>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4" name="立方体 203">
              <a:extLst>
                <a:ext uri="{FF2B5EF4-FFF2-40B4-BE49-F238E27FC236}">
                  <a16:creationId xmlns:a16="http://schemas.microsoft.com/office/drawing/2014/main" id="{DBC3F66A-E725-4EF9-8623-53194A8B795F}"/>
                </a:ext>
              </a:extLst>
            </p:cNvPr>
            <p:cNvSpPr/>
            <p:nvPr/>
          </p:nvSpPr>
          <p:spPr>
            <a:xfrm>
              <a:off x="3484073" y="4948121"/>
              <a:ext cx="158231" cy="545375"/>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文本框 204">
              <a:extLst>
                <a:ext uri="{FF2B5EF4-FFF2-40B4-BE49-F238E27FC236}">
                  <a16:creationId xmlns:a16="http://schemas.microsoft.com/office/drawing/2014/main" id="{6CA339BC-72E3-4BAF-8E5F-D1711C9DABA1}"/>
                </a:ext>
              </a:extLst>
            </p:cNvPr>
            <p:cNvSpPr txBox="1"/>
            <p:nvPr/>
          </p:nvSpPr>
          <p:spPr>
            <a:xfrm>
              <a:off x="3631576" y="5100904"/>
              <a:ext cx="1032484" cy="258788"/>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MaxPooling</a:t>
              </a:r>
              <a:endParaRPr lang="zh-CN" altLang="en-US" sz="1100" dirty="0">
                <a:latin typeface="Times New Roman" panose="02020603050405020304" pitchFamily="18" charset="0"/>
                <a:cs typeface="Times New Roman" panose="02020603050405020304" pitchFamily="18" charset="0"/>
              </a:endParaRPr>
            </a:p>
          </p:txBody>
        </p:sp>
        <p:sp>
          <p:nvSpPr>
            <p:cNvPr id="206" name="立方体 205">
              <a:extLst>
                <a:ext uri="{FF2B5EF4-FFF2-40B4-BE49-F238E27FC236}">
                  <a16:creationId xmlns:a16="http://schemas.microsoft.com/office/drawing/2014/main" id="{605901E9-9FAF-4F14-83E3-646916AE8DAD}"/>
                </a:ext>
              </a:extLst>
            </p:cNvPr>
            <p:cNvSpPr/>
            <p:nvPr/>
          </p:nvSpPr>
          <p:spPr>
            <a:xfrm>
              <a:off x="5465244" y="4960911"/>
              <a:ext cx="257894" cy="545375"/>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文本框 206">
              <a:extLst>
                <a:ext uri="{FF2B5EF4-FFF2-40B4-BE49-F238E27FC236}">
                  <a16:creationId xmlns:a16="http://schemas.microsoft.com/office/drawing/2014/main" id="{37B1DF76-AA34-4BD4-A216-FAA2706DD23F}"/>
                </a:ext>
              </a:extLst>
            </p:cNvPr>
            <p:cNvSpPr txBox="1"/>
            <p:nvPr/>
          </p:nvSpPr>
          <p:spPr>
            <a:xfrm>
              <a:off x="5710953" y="5108271"/>
              <a:ext cx="848782" cy="258788"/>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Attention1</a:t>
              </a:r>
              <a:endParaRPr lang="zh-CN" altLang="en-US" sz="1100" dirty="0">
                <a:latin typeface="Times New Roman" panose="02020603050405020304" pitchFamily="18" charset="0"/>
                <a:cs typeface="Times New Roman" panose="02020603050405020304" pitchFamily="18" charset="0"/>
              </a:endParaRPr>
            </a:p>
          </p:txBody>
        </p:sp>
        <p:sp>
          <p:nvSpPr>
            <p:cNvPr id="208" name="立方体 207">
              <a:extLst>
                <a:ext uri="{FF2B5EF4-FFF2-40B4-BE49-F238E27FC236}">
                  <a16:creationId xmlns:a16="http://schemas.microsoft.com/office/drawing/2014/main" id="{2766F3FD-1EA7-4EF5-9F04-B219FA832BF4}"/>
                </a:ext>
              </a:extLst>
            </p:cNvPr>
            <p:cNvSpPr/>
            <p:nvPr/>
          </p:nvSpPr>
          <p:spPr>
            <a:xfrm>
              <a:off x="8463947" y="4966585"/>
              <a:ext cx="257894" cy="545375"/>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文本框 208">
              <a:extLst>
                <a:ext uri="{FF2B5EF4-FFF2-40B4-BE49-F238E27FC236}">
                  <a16:creationId xmlns:a16="http://schemas.microsoft.com/office/drawing/2014/main" id="{89D7B00F-54F8-48D8-A3AE-E9EE0423CE1D}"/>
                </a:ext>
              </a:extLst>
            </p:cNvPr>
            <p:cNvSpPr txBox="1"/>
            <p:nvPr/>
          </p:nvSpPr>
          <p:spPr>
            <a:xfrm>
              <a:off x="8661091" y="5038898"/>
              <a:ext cx="871492" cy="261610"/>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Attention2</a:t>
              </a:r>
              <a:endParaRPr lang="zh-CN" altLang="en-US" sz="1100" dirty="0">
                <a:latin typeface="Times New Roman" panose="02020603050405020304" pitchFamily="18" charset="0"/>
                <a:cs typeface="Times New Roman" panose="02020603050405020304" pitchFamily="18" charset="0"/>
              </a:endParaRPr>
            </a:p>
          </p:txBody>
        </p:sp>
        <p:sp>
          <p:nvSpPr>
            <p:cNvPr id="210" name="立方体 209">
              <a:extLst>
                <a:ext uri="{FF2B5EF4-FFF2-40B4-BE49-F238E27FC236}">
                  <a16:creationId xmlns:a16="http://schemas.microsoft.com/office/drawing/2014/main" id="{A9F30675-8E31-458D-82A6-6ADF7F7D70F3}"/>
                </a:ext>
              </a:extLst>
            </p:cNvPr>
            <p:cNvSpPr/>
            <p:nvPr/>
          </p:nvSpPr>
          <p:spPr>
            <a:xfrm>
              <a:off x="9870842" y="5037849"/>
              <a:ext cx="177018" cy="471750"/>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1" name="文本框 210">
              <a:extLst>
                <a:ext uri="{FF2B5EF4-FFF2-40B4-BE49-F238E27FC236}">
                  <a16:creationId xmlns:a16="http://schemas.microsoft.com/office/drawing/2014/main" id="{C4F8E02F-9FB8-4BB2-9A10-77323BAA2B46}"/>
                </a:ext>
              </a:extLst>
            </p:cNvPr>
            <p:cNvSpPr txBox="1"/>
            <p:nvPr/>
          </p:nvSpPr>
          <p:spPr>
            <a:xfrm>
              <a:off x="10045624" y="5113469"/>
              <a:ext cx="848782"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interpolate</a:t>
              </a:r>
              <a:endParaRPr lang="zh-CN" altLang="en-US" sz="1100" dirty="0">
                <a:latin typeface="Times New Roman" panose="02020603050405020304" pitchFamily="18" charset="0"/>
                <a:cs typeface="Times New Roman" panose="02020603050405020304" pitchFamily="18" charset="0"/>
              </a:endParaRPr>
            </a:p>
          </p:txBody>
        </p:sp>
        <p:sp>
          <p:nvSpPr>
            <p:cNvPr id="212" name="立方体 211">
              <a:extLst>
                <a:ext uri="{FF2B5EF4-FFF2-40B4-BE49-F238E27FC236}">
                  <a16:creationId xmlns:a16="http://schemas.microsoft.com/office/drawing/2014/main" id="{341542FB-8D95-44D0-9C31-A526084C5191}"/>
                </a:ext>
              </a:extLst>
            </p:cNvPr>
            <p:cNvSpPr/>
            <p:nvPr/>
          </p:nvSpPr>
          <p:spPr>
            <a:xfrm>
              <a:off x="2119207" y="4945136"/>
              <a:ext cx="217606" cy="531931"/>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3" name="文本框 212">
              <a:extLst>
                <a:ext uri="{FF2B5EF4-FFF2-40B4-BE49-F238E27FC236}">
                  <a16:creationId xmlns:a16="http://schemas.microsoft.com/office/drawing/2014/main" id="{8C39BA56-49DE-4BA7-8578-121A9C0CD0AE}"/>
                </a:ext>
              </a:extLst>
            </p:cNvPr>
            <p:cNvSpPr txBox="1"/>
            <p:nvPr/>
          </p:nvSpPr>
          <p:spPr>
            <a:xfrm>
              <a:off x="2315050" y="5100904"/>
              <a:ext cx="1032484" cy="261610"/>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GlobalPooling</a:t>
              </a:r>
              <a:endParaRPr lang="zh-CN" altLang="en-US" sz="1100" dirty="0">
                <a:latin typeface="Times New Roman" panose="02020603050405020304" pitchFamily="18" charset="0"/>
                <a:cs typeface="Times New Roman" panose="02020603050405020304" pitchFamily="18" charset="0"/>
              </a:endParaRPr>
            </a:p>
          </p:txBody>
        </p:sp>
        <p:sp>
          <p:nvSpPr>
            <p:cNvPr id="236" name="文本框 235">
              <a:extLst>
                <a:ext uri="{FF2B5EF4-FFF2-40B4-BE49-F238E27FC236}">
                  <a16:creationId xmlns:a16="http://schemas.microsoft.com/office/drawing/2014/main" id="{D1106A8B-6E26-4E73-ADFE-A1F5144B3768}"/>
                </a:ext>
              </a:extLst>
            </p:cNvPr>
            <p:cNvSpPr txBox="1"/>
            <p:nvPr/>
          </p:nvSpPr>
          <p:spPr>
            <a:xfrm>
              <a:off x="6876779" y="5104204"/>
              <a:ext cx="411445"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FC</a:t>
              </a:r>
              <a:endParaRPr lang="zh-CN" altLang="en-US" sz="11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4764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立方体 3">
            <a:extLst>
              <a:ext uri="{FF2B5EF4-FFF2-40B4-BE49-F238E27FC236}">
                <a16:creationId xmlns:a16="http://schemas.microsoft.com/office/drawing/2014/main" id="{D9D6C4C8-02AC-1388-F4B6-314A838285D5}"/>
              </a:ext>
            </a:extLst>
          </p:cNvPr>
          <p:cNvSpPr/>
          <p:nvPr/>
        </p:nvSpPr>
        <p:spPr>
          <a:xfrm rot="19986732">
            <a:off x="827560" y="1520894"/>
            <a:ext cx="883403" cy="2252439"/>
          </a:xfrm>
          <a:prstGeom prst="cube">
            <a:avLst>
              <a:gd name="adj" fmla="val 92860"/>
            </a:avLst>
          </a:prstGeom>
          <a:blipFill dpi="0" rotWithShape="1">
            <a:blip r:embed="rId2">
              <a:extLst>
                <a:ext uri="{28A0092B-C50C-407E-A947-70E740481C1C}">
                  <a14:useLocalDpi xmlns:a14="http://schemas.microsoft.com/office/drawing/2010/main" val="0"/>
                </a:ext>
              </a:extLst>
            </a:blip>
            <a:srcRect/>
            <a:stretch>
              <a:fillRect/>
            </a:stretch>
          </a:blip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立方体 4">
            <a:extLst>
              <a:ext uri="{FF2B5EF4-FFF2-40B4-BE49-F238E27FC236}">
                <a16:creationId xmlns:a16="http://schemas.microsoft.com/office/drawing/2014/main" id="{4FF539F1-5768-FA1F-ED77-7C8FFAF7452D}"/>
              </a:ext>
            </a:extLst>
          </p:cNvPr>
          <p:cNvSpPr/>
          <p:nvPr/>
        </p:nvSpPr>
        <p:spPr>
          <a:xfrm rot="19995995">
            <a:off x="2021022" y="1688824"/>
            <a:ext cx="615836" cy="1916579"/>
          </a:xfrm>
          <a:prstGeom prst="cube">
            <a:avLst>
              <a:gd name="adj" fmla="val 92860"/>
            </a:avLst>
          </a:prstGeom>
          <a:solidFill>
            <a:schemeClr val="accent2">
              <a:lumMod val="20000"/>
              <a:lumOff val="80000"/>
            </a:schemeClr>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立方体 5">
            <a:extLst>
              <a:ext uri="{FF2B5EF4-FFF2-40B4-BE49-F238E27FC236}">
                <a16:creationId xmlns:a16="http://schemas.microsoft.com/office/drawing/2014/main" id="{5FC395D8-8F77-30B5-2F48-81C84A90F635}"/>
              </a:ext>
            </a:extLst>
          </p:cNvPr>
          <p:cNvSpPr/>
          <p:nvPr/>
        </p:nvSpPr>
        <p:spPr>
          <a:xfrm rot="19978572">
            <a:off x="2556686" y="1850344"/>
            <a:ext cx="506641" cy="1593536"/>
          </a:xfrm>
          <a:prstGeom prst="cube">
            <a:avLst>
              <a:gd name="adj" fmla="val 79503"/>
            </a:avLst>
          </a:prstGeom>
          <a:solidFill>
            <a:srgbClr val="FFF3A2"/>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立方体 6">
            <a:extLst>
              <a:ext uri="{FF2B5EF4-FFF2-40B4-BE49-F238E27FC236}">
                <a16:creationId xmlns:a16="http://schemas.microsoft.com/office/drawing/2014/main" id="{A8ABDE4A-AB0A-8542-7F23-8EEF9F59352C}"/>
              </a:ext>
            </a:extLst>
          </p:cNvPr>
          <p:cNvSpPr/>
          <p:nvPr/>
        </p:nvSpPr>
        <p:spPr>
          <a:xfrm rot="20054507">
            <a:off x="3032301" y="2095185"/>
            <a:ext cx="395060" cy="1244671"/>
          </a:xfrm>
          <a:prstGeom prst="cube">
            <a:avLst>
              <a:gd name="adj" fmla="val 64122"/>
            </a:avLst>
          </a:prstGeom>
          <a:solidFill>
            <a:srgbClr val="FFF3A2"/>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立方体 7">
            <a:extLst>
              <a:ext uri="{FF2B5EF4-FFF2-40B4-BE49-F238E27FC236}">
                <a16:creationId xmlns:a16="http://schemas.microsoft.com/office/drawing/2014/main" id="{C871F637-1799-BA1F-AF35-594B2A77CE2A}"/>
              </a:ext>
            </a:extLst>
          </p:cNvPr>
          <p:cNvSpPr/>
          <p:nvPr/>
        </p:nvSpPr>
        <p:spPr>
          <a:xfrm rot="20066314">
            <a:off x="3526108" y="2316480"/>
            <a:ext cx="314177" cy="1024763"/>
          </a:xfrm>
          <a:prstGeom prst="cube">
            <a:avLst>
              <a:gd name="adj" fmla="val 39678"/>
            </a:avLst>
          </a:prstGeom>
          <a:solidFill>
            <a:srgbClr val="FFF3A2"/>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立方体 8">
            <a:extLst>
              <a:ext uri="{FF2B5EF4-FFF2-40B4-BE49-F238E27FC236}">
                <a16:creationId xmlns:a16="http://schemas.microsoft.com/office/drawing/2014/main" id="{B016AE56-6ABB-B7D4-35CD-E8047DB5AB55}"/>
              </a:ext>
            </a:extLst>
          </p:cNvPr>
          <p:cNvSpPr/>
          <p:nvPr/>
        </p:nvSpPr>
        <p:spPr>
          <a:xfrm rot="19924521">
            <a:off x="4066966" y="2698690"/>
            <a:ext cx="360776" cy="408044"/>
          </a:xfrm>
          <a:prstGeom prst="cube">
            <a:avLst>
              <a:gd name="adj" fmla="val 39678"/>
            </a:avLst>
          </a:prstGeom>
          <a:solidFill>
            <a:schemeClr val="accent6">
              <a:lumMod val="40000"/>
              <a:lumOff val="60000"/>
            </a:schemeClr>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立方体 9">
            <a:extLst>
              <a:ext uri="{FF2B5EF4-FFF2-40B4-BE49-F238E27FC236}">
                <a16:creationId xmlns:a16="http://schemas.microsoft.com/office/drawing/2014/main" id="{75B740FA-D297-B542-EB2A-CA2744578343}"/>
              </a:ext>
            </a:extLst>
          </p:cNvPr>
          <p:cNvSpPr/>
          <p:nvPr/>
        </p:nvSpPr>
        <p:spPr>
          <a:xfrm rot="20154665">
            <a:off x="4656675" y="2395333"/>
            <a:ext cx="314177" cy="1024763"/>
          </a:xfrm>
          <a:prstGeom prst="cube">
            <a:avLst>
              <a:gd name="adj" fmla="val 39678"/>
            </a:avLst>
          </a:prstGeom>
          <a:solidFill>
            <a:srgbClr val="C8E3FA"/>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立方体 10">
            <a:extLst>
              <a:ext uri="{FF2B5EF4-FFF2-40B4-BE49-F238E27FC236}">
                <a16:creationId xmlns:a16="http://schemas.microsoft.com/office/drawing/2014/main" id="{9CE9FC1F-99B3-7625-81C6-F84956CFDA0F}"/>
              </a:ext>
            </a:extLst>
          </p:cNvPr>
          <p:cNvSpPr/>
          <p:nvPr/>
        </p:nvSpPr>
        <p:spPr>
          <a:xfrm rot="20041955">
            <a:off x="5098548" y="2231621"/>
            <a:ext cx="395060" cy="1244671"/>
          </a:xfrm>
          <a:prstGeom prst="cube">
            <a:avLst>
              <a:gd name="adj" fmla="val 64122"/>
            </a:avLst>
          </a:prstGeom>
          <a:solidFill>
            <a:srgbClr val="C8E3FA"/>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立方体 11">
            <a:extLst>
              <a:ext uri="{FF2B5EF4-FFF2-40B4-BE49-F238E27FC236}">
                <a16:creationId xmlns:a16="http://schemas.microsoft.com/office/drawing/2014/main" id="{6F9C654F-14C7-CBBF-87E2-24EFF469F987}"/>
              </a:ext>
            </a:extLst>
          </p:cNvPr>
          <p:cNvSpPr/>
          <p:nvPr/>
        </p:nvSpPr>
        <p:spPr>
          <a:xfrm rot="20016773">
            <a:off x="5521776" y="1987965"/>
            <a:ext cx="506641" cy="1593536"/>
          </a:xfrm>
          <a:prstGeom prst="cube">
            <a:avLst>
              <a:gd name="adj" fmla="val 79503"/>
            </a:avLst>
          </a:prstGeom>
          <a:solidFill>
            <a:srgbClr val="C8E3FA"/>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立方体 12">
            <a:extLst>
              <a:ext uri="{FF2B5EF4-FFF2-40B4-BE49-F238E27FC236}">
                <a16:creationId xmlns:a16="http://schemas.microsoft.com/office/drawing/2014/main" id="{150D1092-CA3C-2BD4-B2D2-49AD70E88F6F}"/>
              </a:ext>
            </a:extLst>
          </p:cNvPr>
          <p:cNvSpPr/>
          <p:nvPr/>
        </p:nvSpPr>
        <p:spPr>
          <a:xfrm rot="20086831">
            <a:off x="5898415" y="1811847"/>
            <a:ext cx="615836" cy="1916579"/>
          </a:xfrm>
          <a:prstGeom prst="cube">
            <a:avLst>
              <a:gd name="adj" fmla="val 92860"/>
            </a:avLst>
          </a:prstGeom>
          <a:solidFill>
            <a:schemeClr val="bg2">
              <a:lumMod val="90000"/>
            </a:schemeClr>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立方体 13">
            <a:extLst>
              <a:ext uri="{FF2B5EF4-FFF2-40B4-BE49-F238E27FC236}">
                <a16:creationId xmlns:a16="http://schemas.microsoft.com/office/drawing/2014/main" id="{D16A5BD0-A19D-46F8-C129-C8AC58D6BF1E}"/>
              </a:ext>
            </a:extLst>
          </p:cNvPr>
          <p:cNvSpPr/>
          <p:nvPr/>
        </p:nvSpPr>
        <p:spPr>
          <a:xfrm rot="20079072">
            <a:off x="6962850" y="1472967"/>
            <a:ext cx="883403" cy="2252439"/>
          </a:xfrm>
          <a:prstGeom prst="cube">
            <a:avLst>
              <a:gd name="adj" fmla="val 92860"/>
            </a:avLst>
          </a:prstGeom>
          <a:blipFill dpi="0" rotWithShape="1">
            <a:blip r:embed="rId3">
              <a:extLst>
                <a:ext uri="{28A0092B-C50C-407E-A947-70E740481C1C}">
                  <a14:useLocalDpi xmlns:a14="http://schemas.microsoft.com/office/drawing/2010/main" val="0"/>
                </a:ext>
              </a:extLst>
            </a:blip>
            <a:srcRect/>
            <a:stretch>
              <a:fillRect/>
            </a:stretch>
          </a:blip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65CFDAF6-1377-5DD3-0814-DE8A9741A52E}"/>
              </a:ext>
            </a:extLst>
          </p:cNvPr>
          <p:cNvGrpSpPr/>
          <p:nvPr/>
        </p:nvGrpSpPr>
        <p:grpSpPr>
          <a:xfrm>
            <a:off x="2559485" y="1219372"/>
            <a:ext cx="3850977" cy="527050"/>
            <a:chOff x="3308350" y="1250950"/>
            <a:chExt cx="2914650" cy="527050"/>
          </a:xfrm>
        </p:grpSpPr>
        <p:cxnSp>
          <p:nvCxnSpPr>
            <p:cNvPr id="16" name="肘形连接符 15">
              <a:extLst>
                <a:ext uri="{FF2B5EF4-FFF2-40B4-BE49-F238E27FC236}">
                  <a16:creationId xmlns:a16="http://schemas.microsoft.com/office/drawing/2014/main" id="{1746CC9A-0B07-BCF4-0CEF-11F29C0FE079}"/>
                </a:ext>
              </a:extLst>
            </p:cNvPr>
            <p:cNvCxnSpPr>
              <a:cxnSpLocks/>
            </p:cNvCxnSpPr>
            <p:nvPr/>
          </p:nvCxnSpPr>
          <p:spPr>
            <a:xfrm flipV="1">
              <a:off x="3308350" y="1250950"/>
              <a:ext cx="2901950" cy="465579"/>
            </a:xfrm>
            <a:prstGeom prst="bentConnector3">
              <a:avLst>
                <a:gd name="adj1" fmla="val -109"/>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7" name="直线箭头连接符 16">
              <a:extLst>
                <a:ext uri="{FF2B5EF4-FFF2-40B4-BE49-F238E27FC236}">
                  <a16:creationId xmlns:a16="http://schemas.microsoft.com/office/drawing/2014/main" id="{7608368A-50E5-7558-74F9-48B3078ED3B4}"/>
                </a:ext>
              </a:extLst>
            </p:cNvPr>
            <p:cNvCxnSpPr/>
            <p:nvPr/>
          </p:nvCxnSpPr>
          <p:spPr>
            <a:xfrm>
              <a:off x="6210300" y="1250950"/>
              <a:ext cx="12700" cy="527050"/>
            </a:xfrm>
            <a:prstGeom prst="straightConnector1">
              <a:avLst/>
            </a:prstGeom>
            <a:ln w="6350">
              <a:solidFill>
                <a:schemeClr val="tx1"/>
              </a:solidFill>
              <a:tailEnd type="triangle"/>
            </a:ln>
          </p:spPr>
          <p:style>
            <a:lnRef idx="1">
              <a:schemeClr val="dk1"/>
            </a:lnRef>
            <a:fillRef idx="0">
              <a:schemeClr val="dk1"/>
            </a:fillRef>
            <a:effectRef idx="0">
              <a:schemeClr val="dk1"/>
            </a:effectRef>
            <a:fontRef idx="minor">
              <a:schemeClr val="tx1"/>
            </a:fontRef>
          </p:style>
        </p:cxnSp>
      </p:grpSp>
      <p:cxnSp>
        <p:nvCxnSpPr>
          <p:cNvPr id="18" name="肘形连接符 17">
            <a:extLst>
              <a:ext uri="{FF2B5EF4-FFF2-40B4-BE49-F238E27FC236}">
                <a16:creationId xmlns:a16="http://schemas.microsoft.com/office/drawing/2014/main" id="{D911532C-841E-2C3C-7651-90F537FA00F7}"/>
              </a:ext>
            </a:extLst>
          </p:cNvPr>
          <p:cNvCxnSpPr>
            <a:cxnSpLocks/>
          </p:cNvCxnSpPr>
          <p:nvPr/>
        </p:nvCxnSpPr>
        <p:spPr>
          <a:xfrm flipV="1">
            <a:off x="2991992" y="1482897"/>
            <a:ext cx="2926006" cy="296328"/>
          </a:xfrm>
          <a:prstGeom prst="bentConnector3">
            <a:avLst>
              <a:gd name="adj1" fmla="val -348"/>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9" name="直线箭头连接符 18">
            <a:extLst>
              <a:ext uri="{FF2B5EF4-FFF2-40B4-BE49-F238E27FC236}">
                <a16:creationId xmlns:a16="http://schemas.microsoft.com/office/drawing/2014/main" id="{3A1FDAC5-36F9-E671-C8E8-9BD11D097D2D}"/>
              </a:ext>
            </a:extLst>
          </p:cNvPr>
          <p:cNvCxnSpPr>
            <a:cxnSpLocks/>
          </p:cNvCxnSpPr>
          <p:nvPr/>
        </p:nvCxnSpPr>
        <p:spPr>
          <a:xfrm>
            <a:off x="5917998" y="1482897"/>
            <a:ext cx="0" cy="4165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文本框 19">
            <a:extLst>
              <a:ext uri="{FF2B5EF4-FFF2-40B4-BE49-F238E27FC236}">
                <a16:creationId xmlns:a16="http://schemas.microsoft.com/office/drawing/2014/main" id="{98D0B291-433B-2FFD-53B3-405983FFE05F}"/>
              </a:ext>
            </a:extLst>
          </p:cNvPr>
          <p:cNvSpPr txBox="1"/>
          <p:nvPr/>
        </p:nvSpPr>
        <p:spPr>
          <a:xfrm>
            <a:off x="588892" y="4023150"/>
            <a:ext cx="1008609" cy="461665"/>
          </a:xfrm>
          <a:prstGeom prst="rect">
            <a:avLst/>
          </a:prstGeom>
          <a:noFill/>
        </p:spPr>
        <p:txBody>
          <a:bodyPr wrap="none" rtlCol="0">
            <a:spAutoFit/>
          </a:bodyPr>
          <a:lstStyle/>
          <a:p>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脑胶质瘤</a:t>
            </a:r>
            <a:endParaRPr lang="en-US" altLang="zh-CN" sz="1200" dirty="0">
              <a:latin typeface="Times New Roman" panose="02020603050405020304" pitchFamily="18" charset="0"/>
              <a:ea typeface="SimSun" panose="02010600030101010101" pitchFamily="2" charset="-122"/>
              <a:cs typeface="Times New Roman" panose="02020603050405020304" pitchFamily="18" charset="0"/>
            </a:endParaRPr>
          </a:p>
          <a:p>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MRI</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2D</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图像</a:t>
            </a:r>
            <a:endParaRPr kumimoji="1" lang="zh-CN" altLang="en-US" sz="1200"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2" name="肘形连接符 21">
            <a:extLst>
              <a:ext uri="{FF2B5EF4-FFF2-40B4-BE49-F238E27FC236}">
                <a16:creationId xmlns:a16="http://schemas.microsoft.com/office/drawing/2014/main" id="{A16B4D7C-1DBB-2AB5-8D86-3F6434189785}"/>
              </a:ext>
            </a:extLst>
          </p:cNvPr>
          <p:cNvCxnSpPr>
            <a:cxnSpLocks/>
          </p:cNvCxnSpPr>
          <p:nvPr/>
        </p:nvCxnSpPr>
        <p:spPr>
          <a:xfrm flipV="1">
            <a:off x="3357136" y="1944894"/>
            <a:ext cx="2025810" cy="130247"/>
          </a:xfrm>
          <a:prstGeom prst="bentConnector3">
            <a:avLst>
              <a:gd name="adj1" fmla="val -466"/>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23" name="直线箭头连接符 22">
            <a:extLst>
              <a:ext uri="{FF2B5EF4-FFF2-40B4-BE49-F238E27FC236}">
                <a16:creationId xmlns:a16="http://schemas.microsoft.com/office/drawing/2014/main" id="{CE9D9158-FAAC-471E-6DE9-2FE8A71345AF}"/>
              </a:ext>
            </a:extLst>
          </p:cNvPr>
          <p:cNvCxnSpPr>
            <a:cxnSpLocks/>
          </p:cNvCxnSpPr>
          <p:nvPr/>
        </p:nvCxnSpPr>
        <p:spPr>
          <a:xfrm>
            <a:off x="5381143" y="1939946"/>
            <a:ext cx="0" cy="2324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肘形连接符 29">
            <a:extLst>
              <a:ext uri="{FF2B5EF4-FFF2-40B4-BE49-F238E27FC236}">
                <a16:creationId xmlns:a16="http://schemas.microsoft.com/office/drawing/2014/main" id="{4C9E69FB-E867-463E-97B2-C3EF11AE71E4}"/>
              </a:ext>
            </a:extLst>
          </p:cNvPr>
          <p:cNvCxnSpPr>
            <a:cxnSpLocks/>
          </p:cNvCxnSpPr>
          <p:nvPr/>
        </p:nvCxnSpPr>
        <p:spPr>
          <a:xfrm flipV="1">
            <a:off x="3788986" y="2193075"/>
            <a:ext cx="1036697" cy="138538"/>
          </a:xfrm>
          <a:prstGeom prst="bentConnector3">
            <a:avLst>
              <a:gd name="adj1" fmla="val -839"/>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33" name="直线箭头连接符 32">
            <a:extLst>
              <a:ext uri="{FF2B5EF4-FFF2-40B4-BE49-F238E27FC236}">
                <a16:creationId xmlns:a16="http://schemas.microsoft.com/office/drawing/2014/main" id="{8DB78437-3335-9729-4F26-9FA0EB509BF9}"/>
              </a:ext>
            </a:extLst>
          </p:cNvPr>
          <p:cNvCxnSpPr>
            <a:cxnSpLocks/>
          </p:cNvCxnSpPr>
          <p:nvPr/>
        </p:nvCxnSpPr>
        <p:spPr>
          <a:xfrm>
            <a:off x="4823751" y="2197503"/>
            <a:ext cx="0" cy="1839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16FAA5AB-D2CF-48BB-36D7-299F410A9D41}"/>
              </a:ext>
            </a:extLst>
          </p:cNvPr>
          <p:cNvCxnSpPr/>
          <p:nvPr/>
        </p:nvCxnSpPr>
        <p:spPr>
          <a:xfrm>
            <a:off x="1652136" y="2551017"/>
            <a:ext cx="387350"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2" name="文本框 41">
            <a:extLst>
              <a:ext uri="{FF2B5EF4-FFF2-40B4-BE49-F238E27FC236}">
                <a16:creationId xmlns:a16="http://schemas.microsoft.com/office/drawing/2014/main" id="{AFDE87B1-DAF2-3B43-C090-13794028BF4E}"/>
              </a:ext>
            </a:extLst>
          </p:cNvPr>
          <p:cNvSpPr txBox="1"/>
          <p:nvPr/>
        </p:nvSpPr>
        <p:spPr>
          <a:xfrm>
            <a:off x="6992799" y="4014753"/>
            <a:ext cx="833883" cy="461665"/>
          </a:xfrm>
          <a:prstGeom prst="rect">
            <a:avLst/>
          </a:prstGeom>
          <a:noFill/>
        </p:spPr>
        <p:txBody>
          <a:bodyPr wrap="none" rtlCol="0">
            <a:spAutoFit/>
          </a:bodyPr>
          <a:lstStyle/>
          <a:p>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脑胶质瘤</a:t>
            </a:r>
            <a:endParaRPr lang="en-US" altLang="zh-CN" sz="1200" dirty="0">
              <a:latin typeface="Times New Roman" panose="02020603050405020304" pitchFamily="18" charset="0"/>
              <a:ea typeface="SimSun" panose="02010600030101010101" pitchFamily="2" charset="-122"/>
              <a:cs typeface="Times New Roman" panose="02020603050405020304" pitchFamily="18" charset="0"/>
            </a:endParaRPr>
          </a:p>
          <a:p>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Mask</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图像</a:t>
            </a:r>
            <a:endParaRPr kumimoji="1" lang="zh-CN" altLang="en-US" sz="1200"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45" name="直线箭头连接符 44">
            <a:extLst>
              <a:ext uri="{FF2B5EF4-FFF2-40B4-BE49-F238E27FC236}">
                <a16:creationId xmlns:a16="http://schemas.microsoft.com/office/drawing/2014/main" id="{5601E6BD-AC08-AD6E-A09F-DB3E724216C4}"/>
              </a:ext>
            </a:extLst>
          </p:cNvPr>
          <p:cNvCxnSpPr>
            <a:cxnSpLocks/>
          </p:cNvCxnSpPr>
          <p:nvPr/>
        </p:nvCxnSpPr>
        <p:spPr>
          <a:xfrm>
            <a:off x="6372056" y="2784733"/>
            <a:ext cx="581507"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58" name="组合 57">
            <a:extLst>
              <a:ext uri="{FF2B5EF4-FFF2-40B4-BE49-F238E27FC236}">
                <a16:creationId xmlns:a16="http://schemas.microsoft.com/office/drawing/2014/main" id="{8C3D3F39-35F8-7B4D-C4F4-66CD117E3EFB}"/>
              </a:ext>
            </a:extLst>
          </p:cNvPr>
          <p:cNvGrpSpPr/>
          <p:nvPr/>
        </p:nvGrpSpPr>
        <p:grpSpPr>
          <a:xfrm>
            <a:off x="1690617" y="3898382"/>
            <a:ext cx="5262946" cy="831664"/>
            <a:chOff x="1705223" y="3732905"/>
            <a:chExt cx="5262946" cy="831664"/>
          </a:xfrm>
        </p:grpSpPr>
        <p:sp>
          <p:nvSpPr>
            <p:cNvPr id="21" name="立方体 20">
              <a:extLst>
                <a:ext uri="{FF2B5EF4-FFF2-40B4-BE49-F238E27FC236}">
                  <a16:creationId xmlns:a16="http://schemas.microsoft.com/office/drawing/2014/main" id="{89B33F11-0A9A-C195-26C9-932114250F1F}"/>
                </a:ext>
              </a:extLst>
            </p:cNvPr>
            <p:cNvSpPr/>
            <p:nvPr/>
          </p:nvSpPr>
          <p:spPr>
            <a:xfrm rot="19924521">
              <a:off x="1805632" y="3806067"/>
              <a:ext cx="186000" cy="612300"/>
            </a:xfrm>
            <a:prstGeom prst="cube">
              <a:avLst>
                <a:gd name="adj" fmla="val 92860"/>
              </a:avLst>
            </a:prstGeom>
            <a:solidFill>
              <a:schemeClr val="accent2">
                <a:lumMod val="20000"/>
                <a:lumOff val="80000"/>
              </a:schemeClr>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936618B9-0ACC-09D9-6E96-367F6E4C9388}"/>
                    </a:ext>
                  </a:extLst>
                </p:cNvPr>
                <p:cNvSpPr txBox="1"/>
                <p:nvPr/>
              </p:nvSpPr>
              <p:spPr>
                <a:xfrm>
                  <a:off x="1970557" y="3971985"/>
                  <a:ext cx="1103187" cy="415498"/>
                </a:xfrm>
                <a:prstGeom prst="rect">
                  <a:avLst/>
                </a:prstGeom>
                <a:noFill/>
              </p:spPr>
              <p:txBody>
                <a:bodyPr wrap="square" rtlCol="0">
                  <a:spAutoFit/>
                </a:bodyPr>
                <a:lstStyle/>
                <a:p>
                  <a:r>
                    <a:rPr kumimoji="1" lang="en-US" altLang="zh-CN" sz="1050" dirty="0">
                      <a:latin typeface="Times New Roman" panose="02020603050405020304" pitchFamily="18" charset="0"/>
                      <a:cs typeface="Times New Roman" panose="02020603050405020304" pitchFamily="18" charset="0"/>
                    </a:rPr>
                    <a:t>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3</a:t>
                  </a:r>
                  <a14:m>
                    <m:oMath xmlns:m="http://schemas.openxmlformats.org/officeDocument/2006/math">
                      <m:r>
                        <a:rPr kumimoji="1" lang="en-US" altLang="zh-CN" sz="1050" i="1" smtClean="0">
                          <a:latin typeface="Cambria Math" panose="02040503050406030204" pitchFamily="18" charset="0"/>
                          <a:ea typeface="Cambria Math" panose="02040503050406030204" pitchFamily="18" charset="0"/>
                        </a:rPr>
                        <m:t>×</m:t>
                      </m:r>
                    </m:oMath>
                  </a14:m>
                  <a:r>
                    <a:rPr kumimoji="1" lang="en-US" altLang="zh-CN" sz="1050" dirty="0">
                      <a:latin typeface="Times New Roman" panose="02020603050405020304" pitchFamily="18" charset="0"/>
                      <a:cs typeface="Times New Roman" panose="02020603050405020304" pitchFamily="18" charset="0"/>
                    </a:rPr>
                    <a:t>3.</a:t>
                  </a:r>
                </a:p>
                <a:p>
                  <a:r>
                    <a:rPr kumimoji="1" lang="en-US" altLang="zh-CN" sz="1050" dirty="0">
                      <a:latin typeface="Times New Roman" panose="02020603050405020304" pitchFamily="18" charset="0"/>
                      <a:cs typeface="Times New Roman" panose="02020603050405020304" pitchFamily="18" charset="0"/>
                    </a:rPr>
                    <a:t>ReLU</a:t>
                  </a:r>
                  <a:endParaRPr kumimoji="1" lang="zh-CN" altLang="en-US" sz="1050" dirty="0">
                    <a:latin typeface="Times New Roman" panose="02020603050405020304" pitchFamily="18" charset="0"/>
                    <a:cs typeface="Times New Roman" panose="02020603050405020304" pitchFamily="18" charset="0"/>
                  </a:endParaRPr>
                </a:p>
              </p:txBody>
            </p:sp>
          </mc:Choice>
          <mc:Fallback xmlns="">
            <p:sp>
              <p:nvSpPr>
                <p:cNvPr id="35" name="文本框 34">
                  <a:extLst>
                    <a:ext uri="{FF2B5EF4-FFF2-40B4-BE49-F238E27FC236}">
                      <a16:creationId xmlns:a16="http://schemas.microsoft.com/office/drawing/2014/main" id="{936618B9-0ACC-09D9-6E96-367F6E4C9388}"/>
                    </a:ext>
                  </a:extLst>
                </p:cNvPr>
                <p:cNvSpPr txBox="1">
                  <a:spLocks noRot="1" noChangeAspect="1" noMove="1" noResize="1" noEditPoints="1" noAdjustHandles="1" noChangeArrowheads="1" noChangeShapeType="1" noTextEdit="1"/>
                </p:cNvSpPr>
                <p:nvPr/>
              </p:nvSpPr>
              <p:spPr>
                <a:xfrm>
                  <a:off x="1970557" y="3971985"/>
                  <a:ext cx="1103187" cy="415498"/>
                </a:xfrm>
                <a:prstGeom prst="rect">
                  <a:avLst/>
                </a:prstGeom>
                <a:blipFill>
                  <a:blip r:embed="rId4"/>
                  <a:stretch>
                    <a:fillRect b="-5882"/>
                  </a:stretch>
                </a:blipFill>
              </p:spPr>
              <p:txBody>
                <a:bodyPr/>
                <a:lstStyle/>
                <a:p>
                  <a:r>
                    <a:rPr lang="zh-CN" altLang="en-US">
                      <a:noFill/>
                    </a:rPr>
                    <a:t> </a:t>
                  </a:r>
                </a:p>
              </p:txBody>
            </p:sp>
          </mc:Fallback>
        </mc:AlternateContent>
        <p:sp>
          <p:nvSpPr>
            <p:cNvPr id="36" name="立方体 35">
              <a:extLst>
                <a:ext uri="{FF2B5EF4-FFF2-40B4-BE49-F238E27FC236}">
                  <a16:creationId xmlns:a16="http://schemas.microsoft.com/office/drawing/2014/main" id="{784885B3-9C61-989F-2CB3-A32F5CD6BE50}"/>
                </a:ext>
              </a:extLst>
            </p:cNvPr>
            <p:cNvSpPr/>
            <p:nvPr/>
          </p:nvSpPr>
          <p:spPr>
            <a:xfrm rot="19924521">
              <a:off x="2747568" y="3822705"/>
              <a:ext cx="197178" cy="601794"/>
            </a:xfrm>
            <a:prstGeom prst="cube">
              <a:avLst>
                <a:gd name="adj" fmla="val 79503"/>
              </a:avLst>
            </a:prstGeom>
            <a:solidFill>
              <a:srgbClr val="FFF3A2"/>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8A04E9AC-991A-3E9D-A80F-C845D62B47F0}"/>
                    </a:ext>
                  </a:extLst>
                </p:cNvPr>
                <p:cNvSpPr txBox="1"/>
                <p:nvPr/>
              </p:nvSpPr>
              <p:spPr>
                <a:xfrm>
                  <a:off x="2958410" y="3936026"/>
                  <a:ext cx="1148071" cy="415498"/>
                </a:xfrm>
                <a:prstGeom prst="rect">
                  <a:avLst/>
                </a:prstGeom>
                <a:noFill/>
              </p:spPr>
              <p:txBody>
                <a:bodyPr wrap="square" rtlCol="0">
                  <a:spAutoFit/>
                </a:bodyPr>
                <a:lstStyle/>
                <a:p>
                  <a:r>
                    <a:rPr kumimoji="1" lang="en-US" altLang="zh-CN" sz="1050" dirty="0">
                      <a:latin typeface="Times New Roman" panose="02020603050405020304" pitchFamily="18" charset="0"/>
                      <a:cs typeface="Times New Roman" panose="02020603050405020304" pitchFamily="18" charset="0"/>
                    </a:rPr>
                    <a:t>Max</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pooling</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2</a:t>
                  </a:r>
                  <a14:m>
                    <m:oMath xmlns:m="http://schemas.openxmlformats.org/officeDocument/2006/math">
                      <m:r>
                        <a:rPr kumimoji="1" lang="en-US" altLang="zh-CN" sz="1050" i="1" smtClean="0">
                          <a:latin typeface="Cambria Math" panose="02040503050406030204" pitchFamily="18" charset="0"/>
                          <a:ea typeface="Cambria Math" panose="02040503050406030204" pitchFamily="18" charset="0"/>
                        </a:rPr>
                        <m:t>×</m:t>
                      </m:r>
                      <m:r>
                        <a:rPr kumimoji="1" lang="en-US" altLang="zh-CN" sz="1050" b="0" i="0" smtClean="0">
                          <a:latin typeface="Cambria Math" panose="02040503050406030204" pitchFamily="18" charset="0"/>
                          <a:ea typeface="Cambria Math" panose="02040503050406030204" pitchFamily="18" charset="0"/>
                        </a:rPr>
                        <m:t>2</m:t>
                      </m:r>
                    </m:oMath>
                  </a14:m>
                  <a:endParaRPr kumimoji="1" lang="en-US" altLang="zh-CN" sz="1050" b="0" dirty="0">
                    <a:latin typeface="Times New Roman" panose="02020603050405020304" pitchFamily="18" charset="0"/>
                    <a:ea typeface="Cambria Math" panose="02040503050406030204" pitchFamily="18" charset="0"/>
                  </a:endParaRPr>
                </a:p>
                <a:p>
                  <a:r>
                    <a:rPr kumimoji="1" lang="en-US" altLang="zh-CN" sz="1050" dirty="0">
                      <a:latin typeface="Times New Roman" panose="02020603050405020304" pitchFamily="18" charset="0"/>
                      <a:cs typeface="Times New Roman" panose="02020603050405020304" pitchFamily="18" charset="0"/>
                    </a:rPr>
                    <a:t>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3</a:t>
                  </a:r>
                  <a14:m>
                    <m:oMath xmlns:m="http://schemas.openxmlformats.org/officeDocument/2006/math">
                      <m:r>
                        <a:rPr kumimoji="1" lang="en-US" altLang="zh-CN" sz="1050" i="1">
                          <a:latin typeface="Cambria Math" panose="02040503050406030204" pitchFamily="18" charset="0"/>
                          <a:ea typeface="Cambria Math" panose="02040503050406030204" pitchFamily="18" charset="0"/>
                        </a:rPr>
                        <m:t>×</m:t>
                      </m:r>
                    </m:oMath>
                  </a14:m>
                  <a:r>
                    <a:rPr kumimoji="1" lang="en-US" altLang="zh-CN" sz="1050" dirty="0">
                      <a:latin typeface="Times New Roman" panose="02020603050405020304" pitchFamily="18" charset="0"/>
                      <a:cs typeface="Times New Roman" panose="02020603050405020304" pitchFamily="18" charset="0"/>
                    </a:rPr>
                    <a:t>3.ReLU</a:t>
                  </a:r>
                  <a:endParaRPr kumimoji="1" lang="zh-CN" altLang="en-US" sz="1050" dirty="0">
                    <a:latin typeface="Times New Roman" panose="02020603050405020304" pitchFamily="18" charset="0"/>
                    <a:cs typeface="Times New Roman" panose="02020603050405020304" pitchFamily="18" charset="0"/>
                  </a:endParaRPr>
                </a:p>
              </p:txBody>
            </p:sp>
          </mc:Choice>
          <mc:Fallback xmlns="">
            <p:sp>
              <p:nvSpPr>
                <p:cNvPr id="37" name="文本框 36">
                  <a:extLst>
                    <a:ext uri="{FF2B5EF4-FFF2-40B4-BE49-F238E27FC236}">
                      <a16:creationId xmlns:a16="http://schemas.microsoft.com/office/drawing/2014/main" id="{8A04E9AC-991A-3E9D-A80F-C845D62B47F0}"/>
                    </a:ext>
                  </a:extLst>
                </p:cNvPr>
                <p:cNvSpPr txBox="1">
                  <a:spLocks noRot="1" noChangeAspect="1" noMove="1" noResize="1" noEditPoints="1" noAdjustHandles="1" noChangeArrowheads="1" noChangeShapeType="1" noTextEdit="1"/>
                </p:cNvSpPr>
                <p:nvPr/>
              </p:nvSpPr>
              <p:spPr>
                <a:xfrm>
                  <a:off x="2958410" y="3936026"/>
                  <a:ext cx="1148071" cy="415498"/>
                </a:xfrm>
                <a:prstGeom prst="rect">
                  <a:avLst/>
                </a:prstGeom>
                <a:blipFill>
                  <a:blip r:embed="rId5"/>
                  <a:stretch>
                    <a:fillRect b="-9091"/>
                  </a:stretch>
                </a:blipFill>
              </p:spPr>
              <p:txBody>
                <a:bodyPr/>
                <a:lstStyle/>
                <a:p>
                  <a:r>
                    <a:rPr lang="zh-CN" altLang="en-US">
                      <a:noFill/>
                    </a:rPr>
                    <a:t> </a:t>
                  </a:r>
                </a:p>
              </p:txBody>
            </p:sp>
          </mc:Fallback>
        </mc:AlternateContent>
        <p:sp>
          <p:nvSpPr>
            <p:cNvPr id="38" name="立方体 37">
              <a:extLst>
                <a:ext uri="{FF2B5EF4-FFF2-40B4-BE49-F238E27FC236}">
                  <a16:creationId xmlns:a16="http://schemas.microsoft.com/office/drawing/2014/main" id="{584A3791-BEA3-527A-578E-07643EAA68D5}"/>
                </a:ext>
              </a:extLst>
            </p:cNvPr>
            <p:cNvSpPr/>
            <p:nvPr/>
          </p:nvSpPr>
          <p:spPr>
            <a:xfrm rot="19924521">
              <a:off x="4175712" y="3771333"/>
              <a:ext cx="197178" cy="601794"/>
            </a:xfrm>
            <a:prstGeom prst="cube">
              <a:avLst>
                <a:gd name="adj" fmla="val 79503"/>
              </a:avLst>
            </a:prstGeom>
            <a:solidFill>
              <a:srgbClr val="C8E3FA"/>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DE6EEFD0-1DD1-325F-CCD1-42656C03CEAD}"/>
                    </a:ext>
                  </a:extLst>
                </p:cNvPr>
                <p:cNvSpPr txBox="1"/>
                <p:nvPr/>
              </p:nvSpPr>
              <p:spPr>
                <a:xfrm>
                  <a:off x="4364112" y="3880757"/>
                  <a:ext cx="1103187" cy="415498"/>
                </a:xfrm>
                <a:prstGeom prst="rect">
                  <a:avLst/>
                </a:prstGeom>
                <a:noFill/>
              </p:spPr>
              <p:txBody>
                <a:bodyPr wrap="square" rtlCol="0">
                  <a:spAutoFit/>
                </a:bodyPr>
                <a:lstStyle/>
                <a:p>
                  <a:r>
                    <a:rPr kumimoji="1" lang="en-US" altLang="zh-CN" sz="1050" dirty="0">
                      <a:latin typeface="Times New Roman" panose="02020603050405020304" pitchFamily="18" charset="0"/>
                      <a:cs typeface="Times New Roman" panose="02020603050405020304" pitchFamily="18" charset="0"/>
                    </a:rPr>
                    <a:t>Up-conv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2</a:t>
                  </a:r>
                  <a14:m>
                    <m:oMath xmlns:m="http://schemas.openxmlformats.org/officeDocument/2006/math">
                      <m:r>
                        <a:rPr kumimoji="1" lang="en-US" altLang="zh-CN" sz="1050" i="1" smtClean="0">
                          <a:latin typeface="Cambria Math" panose="02040503050406030204" pitchFamily="18" charset="0"/>
                          <a:ea typeface="Cambria Math" panose="02040503050406030204" pitchFamily="18" charset="0"/>
                        </a:rPr>
                        <m:t>×</m:t>
                      </m:r>
                      <m:r>
                        <a:rPr kumimoji="1" lang="en-US" altLang="zh-CN" sz="1050" b="0" i="0" smtClean="0">
                          <a:latin typeface="Cambria Math" panose="02040503050406030204" pitchFamily="18" charset="0"/>
                          <a:ea typeface="Cambria Math" panose="02040503050406030204" pitchFamily="18" charset="0"/>
                        </a:rPr>
                        <m:t>2</m:t>
                      </m:r>
                    </m:oMath>
                  </a14:m>
                  <a:endParaRPr kumimoji="1" lang="en-US" altLang="zh-CN" sz="1050" b="0" dirty="0">
                    <a:latin typeface="Times New Roman" panose="02020603050405020304" pitchFamily="18" charset="0"/>
                    <a:ea typeface="Cambria Math" panose="02040503050406030204" pitchFamily="18" charset="0"/>
                  </a:endParaRPr>
                </a:p>
                <a:p>
                  <a:r>
                    <a:rPr kumimoji="1" lang="en-US" altLang="zh-CN" sz="1050" dirty="0">
                      <a:latin typeface="Times New Roman" panose="02020603050405020304" pitchFamily="18" charset="0"/>
                      <a:cs typeface="Times New Roman" panose="02020603050405020304" pitchFamily="18" charset="0"/>
                    </a:rPr>
                    <a:t>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3</a:t>
                  </a:r>
                  <a14:m>
                    <m:oMath xmlns:m="http://schemas.openxmlformats.org/officeDocument/2006/math">
                      <m:r>
                        <a:rPr kumimoji="1" lang="en-US" altLang="zh-CN" sz="1050" i="1">
                          <a:latin typeface="Cambria Math" panose="02040503050406030204" pitchFamily="18" charset="0"/>
                          <a:ea typeface="Cambria Math" panose="02040503050406030204" pitchFamily="18" charset="0"/>
                        </a:rPr>
                        <m:t>×</m:t>
                      </m:r>
                    </m:oMath>
                  </a14:m>
                  <a:r>
                    <a:rPr kumimoji="1" lang="en-US" altLang="zh-CN" sz="1050" dirty="0">
                      <a:latin typeface="Times New Roman" panose="02020603050405020304" pitchFamily="18" charset="0"/>
                      <a:cs typeface="Times New Roman" panose="02020603050405020304" pitchFamily="18" charset="0"/>
                    </a:rPr>
                    <a:t>3.ReLU</a:t>
                  </a:r>
                  <a:endParaRPr kumimoji="1" lang="zh-CN" altLang="en-US" sz="1050" dirty="0">
                    <a:latin typeface="Times New Roman" panose="02020603050405020304" pitchFamily="18" charset="0"/>
                    <a:cs typeface="Times New Roman" panose="02020603050405020304" pitchFamily="18" charset="0"/>
                  </a:endParaRPr>
                </a:p>
              </p:txBody>
            </p:sp>
          </mc:Choice>
          <mc:Fallback xmlns="">
            <p:sp>
              <p:nvSpPr>
                <p:cNvPr id="39" name="文本框 38">
                  <a:extLst>
                    <a:ext uri="{FF2B5EF4-FFF2-40B4-BE49-F238E27FC236}">
                      <a16:creationId xmlns:a16="http://schemas.microsoft.com/office/drawing/2014/main" id="{DE6EEFD0-1DD1-325F-CCD1-42656C03CEAD}"/>
                    </a:ext>
                  </a:extLst>
                </p:cNvPr>
                <p:cNvSpPr txBox="1">
                  <a:spLocks noRot="1" noChangeAspect="1" noMove="1" noResize="1" noEditPoints="1" noAdjustHandles="1" noChangeArrowheads="1" noChangeShapeType="1" noTextEdit="1"/>
                </p:cNvSpPr>
                <p:nvPr/>
              </p:nvSpPr>
              <p:spPr>
                <a:xfrm>
                  <a:off x="4364112" y="3880757"/>
                  <a:ext cx="1103187" cy="415498"/>
                </a:xfrm>
                <a:prstGeom prst="rect">
                  <a:avLst/>
                </a:prstGeom>
                <a:blipFill>
                  <a:blip r:embed="rId6"/>
                  <a:stretch>
                    <a:fillRect b="-5882"/>
                  </a:stretch>
                </a:blipFill>
              </p:spPr>
              <p:txBody>
                <a:bodyPr/>
                <a:lstStyle/>
                <a:p>
                  <a:r>
                    <a:rPr lang="zh-CN" altLang="en-US">
                      <a:noFill/>
                    </a:rPr>
                    <a:t> </a:t>
                  </a:r>
                </a:p>
              </p:txBody>
            </p:sp>
          </mc:Fallback>
        </mc:AlternateContent>
        <p:sp>
          <p:nvSpPr>
            <p:cNvPr id="40" name="立方体 39">
              <a:extLst>
                <a:ext uri="{FF2B5EF4-FFF2-40B4-BE49-F238E27FC236}">
                  <a16:creationId xmlns:a16="http://schemas.microsoft.com/office/drawing/2014/main" id="{E5B3BDA8-0EFF-F8D3-43CB-F07F4D930728}"/>
                </a:ext>
              </a:extLst>
            </p:cNvPr>
            <p:cNvSpPr/>
            <p:nvPr/>
          </p:nvSpPr>
          <p:spPr>
            <a:xfrm rot="19924521">
              <a:off x="5506905" y="3792591"/>
              <a:ext cx="186000" cy="612300"/>
            </a:xfrm>
            <a:prstGeom prst="cube">
              <a:avLst>
                <a:gd name="adj" fmla="val 92860"/>
              </a:avLst>
            </a:prstGeom>
            <a:solidFill>
              <a:schemeClr val="bg2">
                <a:lumMod val="90000"/>
              </a:schemeClr>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DC803729-68EF-4441-6C1D-20AD91FD2D0B}"/>
                    </a:ext>
                  </a:extLst>
                </p:cNvPr>
                <p:cNvSpPr txBox="1"/>
                <p:nvPr/>
              </p:nvSpPr>
              <p:spPr>
                <a:xfrm>
                  <a:off x="5689336" y="3811569"/>
                  <a:ext cx="1237839" cy="577081"/>
                </a:xfrm>
                <a:prstGeom prst="rect">
                  <a:avLst/>
                </a:prstGeom>
                <a:noFill/>
              </p:spPr>
              <p:txBody>
                <a:bodyPr wrap="square" rtlCol="0">
                  <a:spAutoFit/>
                </a:bodyPr>
                <a:lstStyle/>
                <a:p>
                  <a:r>
                    <a:rPr kumimoji="1" lang="en-US" altLang="zh-CN" sz="1050" dirty="0">
                      <a:latin typeface="Times New Roman" panose="02020603050405020304" pitchFamily="18" charset="0"/>
                      <a:cs typeface="Times New Roman" panose="02020603050405020304" pitchFamily="18" charset="0"/>
                    </a:rPr>
                    <a:t>Up-conv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2</a:t>
                  </a:r>
                  <a14:m>
                    <m:oMath xmlns:m="http://schemas.openxmlformats.org/officeDocument/2006/math">
                      <m:r>
                        <a:rPr kumimoji="1" lang="en-US" altLang="zh-CN" sz="1050" i="1" smtClean="0">
                          <a:latin typeface="Cambria Math" panose="02040503050406030204" pitchFamily="18" charset="0"/>
                          <a:ea typeface="Cambria Math" panose="02040503050406030204" pitchFamily="18" charset="0"/>
                        </a:rPr>
                        <m:t>×</m:t>
                      </m:r>
                      <m:r>
                        <a:rPr kumimoji="1" lang="en-US" altLang="zh-CN" sz="1050" b="0" i="0" smtClean="0">
                          <a:latin typeface="Cambria Math" panose="02040503050406030204" pitchFamily="18" charset="0"/>
                          <a:ea typeface="Cambria Math" panose="02040503050406030204" pitchFamily="18" charset="0"/>
                        </a:rPr>
                        <m:t>2</m:t>
                      </m:r>
                    </m:oMath>
                  </a14:m>
                  <a:endParaRPr kumimoji="1" lang="en-US" altLang="zh-CN" sz="1050" b="0" dirty="0">
                    <a:latin typeface="Times New Roman" panose="02020603050405020304" pitchFamily="18" charset="0"/>
                    <a:ea typeface="Cambria Math" panose="02040503050406030204" pitchFamily="18" charset="0"/>
                  </a:endParaRPr>
                </a:p>
                <a:p>
                  <a:r>
                    <a:rPr kumimoji="1" lang="en-US" altLang="zh-CN" sz="1050" dirty="0">
                      <a:latin typeface="Times New Roman" panose="02020603050405020304" pitchFamily="18" charset="0"/>
                      <a:cs typeface="Times New Roman" panose="02020603050405020304" pitchFamily="18" charset="0"/>
                    </a:rPr>
                    <a:t>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3</a:t>
                  </a:r>
                  <a14:m>
                    <m:oMath xmlns:m="http://schemas.openxmlformats.org/officeDocument/2006/math">
                      <m:r>
                        <a:rPr kumimoji="1" lang="en-US" altLang="zh-CN" sz="1050" i="1">
                          <a:latin typeface="Cambria Math" panose="02040503050406030204" pitchFamily="18" charset="0"/>
                          <a:ea typeface="Cambria Math" panose="02040503050406030204" pitchFamily="18" charset="0"/>
                        </a:rPr>
                        <m:t>×</m:t>
                      </m:r>
                    </m:oMath>
                  </a14:m>
                  <a:r>
                    <a:rPr kumimoji="1" lang="en-US" altLang="zh-CN" sz="1050" dirty="0">
                      <a:latin typeface="Times New Roman" panose="02020603050405020304" pitchFamily="18" charset="0"/>
                      <a:cs typeface="Times New Roman" panose="02020603050405020304" pitchFamily="18" charset="0"/>
                    </a:rPr>
                    <a:t>3.ReLU</a:t>
                  </a:r>
                </a:p>
                <a:p>
                  <a:r>
                    <a:rPr kumimoji="1" lang="en-US" altLang="zh-CN" sz="1050" dirty="0">
                      <a:latin typeface="Times New Roman" panose="02020603050405020304" pitchFamily="18" charset="0"/>
                      <a:cs typeface="Times New Roman" panose="02020603050405020304" pitchFamily="18" charset="0"/>
                    </a:rPr>
                    <a:t>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1</a:t>
                  </a:r>
                  <a14:m>
                    <m:oMath xmlns:m="http://schemas.openxmlformats.org/officeDocument/2006/math">
                      <m:r>
                        <a:rPr kumimoji="1" lang="en-US" altLang="zh-CN" sz="1050" i="1">
                          <a:latin typeface="Cambria Math" panose="02040503050406030204" pitchFamily="18" charset="0"/>
                          <a:ea typeface="Cambria Math" panose="02040503050406030204" pitchFamily="18" charset="0"/>
                        </a:rPr>
                        <m:t>×</m:t>
                      </m:r>
                      <m:r>
                        <a:rPr kumimoji="1" lang="en-US" altLang="zh-CN" sz="1050" b="0" i="0" smtClean="0">
                          <a:latin typeface="Cambria Math" panose="02040503050406030204" pitchFamily="18" charset="0"/>
                          <a:ea typeface="Cambria Math" panose="02040503050406030204" pitchFamily="18" charset="0"/>
                        </a:rPr>
                        <m:t>1</m:t>
                      </m:r>
                    </m:oMath>
                  </a14:m>
                  <a:r>
                    <a:rPr kumimoji="1" lang="en-US" altLang="zh-CN" sz="1050" dirty="0">
                      <a:latin typeface="Times New Roman" panose="02020603050405020304" pitchFamily="18" charset="0"/>
                      <a:cs typeface="Times New Roman" panose="02020603050405020304" pitchFamily="18" charset="0"/>
                    </a:rPr>
                    <a:t>.Sigmoid</a:t>
                  </a:r>
                  <a:endParaRPr kumimoji="1" lang="zh-CN" altLang="en-US" sz="1050" dirty="0">
                    <a:latin typeface="Times New Roman" panose="02020603050405020304" pitchFamily="18" charset="0"/>
                    <a:cs typeface="Times New Roman" panose="02020603050405020304" pitchFamily="18" charset="0"/>
                  </a:endParaRPr>
                </a:p>
              </p:txBody>
            </p:sp>
          </mc:Choice>
          <mc:Fallback xmlns="">
            <p:sp>
              <p:nvSpPr>
                <p:cNvPr id="41" name="文本框 40">
                  <a:extLst>
                    <a:ext uri="{FF2B5EF4-FFF2-40B4-BE49-F238E27FC236}">
                      <a16:creationId xmlns:a16="http://schemas.microsoft.com/office/drawing/2014/main" id="{DC803729-68EF-4441-6C1D-20AD91FD2D0B}"/>
                    </a:ext>
                  </a:extLst>
                </p:cNvPr>
                <p:cNvSpPr txBox="1">
                  <a:spLocks noRot="1" noChangeAspect="1" noMove="1" noResize="1" noEditPoints="1" noAdjustHandles="1" noChangeArrowheads="1" noChangeShapeType="1" noTextEdit="1"/>
                </p:cNvSpPr>
                <p:nvPr/>
              </p:nvSpPr>
              <p:spPr>
                <a:xfrm>
                  <a:off x="5689336" y="3811569"/>
                  <a:ext cx="1237839" cy="577081"/>
                </a:xfrm>
                <a:prstGeom prst="rect">
                  <a:avLst/>
                </a:prstGeom>
                <a:blipFill>
                  <a:blip r:embed="rId7"/>
                  <a:stretch>
                    <a:fillRect b="-4255"/>
                  </a:stretch>
                </a:blipFill>
              </p:spPr>
              <p:txBody>
                <a:bodyPr/>
                <a:lstStyle/>
                <a:p>
                  <a:r>
                    <a:rPr lang="zh-CN" altLang="en-US">
                      <a:noFill/>
                    </a:rPr>
                    <a:t> </a:t>
                  </a:r>
                </a:p>
              </p:txBody>
            </p:sp>
          </mc:Fallback>
        </mc:AlternateContent>
        <p:sp>
          <p:nvSpPr>
            <p:cNvPr id="47" name="圆角矩形 46">
              <a:extLst>
                <a:ext uri="{FF2B5EF4-FFF2-40B4-BE49-F238E27FC236}">
                  <a16:creationId xmlns:a16="http://schemas.microsoft.com/office/drawing/2014/main" id="{180AEC10-A80D-E8C6-DBB1-D8F59FF4424D}"/>
                </a:ext>
              </a:extLst>
            </p:cNvPr>
            <p:cNvSpPr/>
            <p:nvPr/>
          </p:nvSpPr>
          <p:spPr>
            <a:xfrm>
              <a:off x="1705223" y="3732905"/>
              <a:ext cx="5262946" cy="831664"/>
            </a:xfrm>
            <a:prstGeom prst="roundRect">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8" name="矩形 47">
            <a:extLst>
              <a:ext uri="{FF2B5EF4-FFF2-40B4-BE49-F238E27FC236}">
                <a16:creationId xmlns:a16="http://schemas.microsoft.com/office/drawing/2014/main" id="{0C92BB69-4D6F-A542-9483-AD1D0CE22489}"/>
              </a:ext>
            </a:extLst>
          </p:cNvPr>
          <p:cNvSpPr/>
          <p:nvPr/>
        </p:nvSpPr>
        <p:spPr>
          <a:xfrm>
            <a:off x="490250" y="1085850"/>
            <a:ext cx="7607147" cy="372301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33965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F35A274-EADB-0860-586E-7542207BAAE0}"/>
              </a:ext>
            </a:extLst>
          </p:cNvPr>
          <p:cNvSpPr txBox="1"/>
          <p:nvPr/>
        </p:nvSpPr>
        <p:spPr>
          <a:xfrm>
            <a:off x="427947" y="602193"/>
            <a:ext cx="1242648"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MRI</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临床数据</a:t>
            </a:r>
          </a:p>
        </p:txBody>
      </p:sp>
      <p:sp>
        <p:nvSpPr>
          <p:cNvPr id="3" name="文本框 2">
            <a:extLst>
              <a:ext uri="{FF2B5EF4-FFF2-40B4-BE49-F238E27FC236}">
                <a16:creationId xmlns:a16="http://schemas.microsoft.com/office/drawing/2014/main" id="{D6906BA3-0AD9-185E-0CAC-96FBC82956D3}"/>
              </a:ext>
            </a:extLst>
          </p:cNvPr>
          <p:cNvSpPr txBox="1"/>
          <p:nvPr/>
        </p:nvSpPr>
        <p:spPr>
          <a:xfrm>
            <a:off x="427947" y="1962070"/>
            <a:ext cx="1228157"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Diffusion</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生成</a:t>
            </a:r>
          </a:p>
        </p:txBody>
      </p:sp>
      <p:sp>
        <p:nvSpPr>
          <p:cNvPr id="4" name="文本框 3">
            <a:extLst>
              <a:ext uri="{FF2B5EF4-FFF2-40B4-BE49-F238E27FC236}">
                <a16:creationId xmlns:a16="http://schemas.microsoft.com/office/drawing/2014/main" id="{12AB36DD-582A-B973-722F-D7D6808B226A}"/>
              </a:ext>
            </a:extLst>
          </p:cNvPr>
          <p:cNvSpPr txBox="1"/>
          <p:nvPr/>
        </p:nvSpPr>
        <p:spPr>
          <a:xfrm>
            <a:off x="564790" y="3168058"/>
            <a:ext cx="933269"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GAN</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生成</a:t>
            </a:r>
          </a:p>
        </p:txBody>
      </p:sp>
      <p:pic>
        <p:nvPicPr>
          <p:cNvPr id="5" name="图片 4" descr="碗里面&#10;&#10;AI 生成的内容可能不正确。">
            <a:extLst>
              <a:ext uri="{FF2B5EF4-FFF2-40B4-BE49-F238E27FC236}">
                <a16:creationId xmlns:a16="http://schemas.microsoft.com/office/drawing/2014/main" id="{7BF35377-CC91-7C7C-111B-C69431ED2990}"/>
              </a:ext>
            </a:extLst>
          </p:cNvPr>
          <p:cNvPicPr>
            <a:picLocks noChangeAspect="1"/>
          </p:cNvPicPr>
          <p:nvPr/>
        </p:nvPicPr>
        <p:blipFill>
          <a:blip r:embed="rId2">
            <a:extLst>
              <a:ext uri="{28A0092B-C50C-407E-A947-70E740481C1C}">
                <a14:useLocalDpi xmlns:a14="http://schemas.microsoft.com/office/drawing/2010/main" val="0"/>
              </a:ext>
            </a:extLst>
          </a:blip>
          <a:srcRect l="11508" r="4879"/>
          <a:stretch>
            <a:fillRect/>
          </a:stretch>
        </p:blipFill>
        <p:spPr>
          <a:xfrm rot="16200000">
            <a:off x="1594193" y="1751881"/>
            <a:ext cx="1101140" cy="977315"/>
          </a:xfrm>
          <a:prstGeom prst="rect">
            <a:avLst/>
          </a:prstGeom>
        </p:spPr>
      </p:pic>
      <p:pic>
        <p:nvPicPr>
          <p:cNvPr id="6" name="图片 5" descr="图片包含 物体, 室内, 桌子, 黑暗&#10;&#10;AI 生成的内容可能不正确。">
            <a:extLst>
              <a:ext uri="{FF2B5EF4-FFF2-40B4-BE49-F238E27FC236}">
                <a16:creationId xmlns:a16="http://schemas.microsoft.com/office/drawing/2014/main" id="{20D0D685-B67F-F46C-C13F-16A7DFF91BCB}"/>
              </a:ext>
            </a:extLst>
          </p:cNvPr>
          <p:cNvPicPr>
            <a:picLocks noChangeAspect="1"/>
          </p:cNvPicPr>
          <p:nvPr/>
        </p:nvPicPr>
        <p:blipFill>
          <a:blip r:embed="rId3">
            <a:extLst>
              <a:ext uri="{28A0092B-C50C-407E-A947-70E740481C1C}">
                <a14:useLocalDpi xmlns:a14="http://schemas.microsoft.com/office/drawing/2010/main" val="0"/>
              </a:ext>
            </a:extLst>
          </a:blip>
          <a:srcRect l="4678" t="12563" r="6607" b="12111"/>
          <a:stretch>
            <a:fillRect/>
          </a:stretch>
        </p:blipFill>
        <p:spPr>
          <a:xfrm rot="16200000">
            <a:off x="1594193" y="392005"/>
            <a:ext cx="1101140" cy="977314"/>
          </a:xfrm>
          <a:prstGeom prst="rect">
            <a:avLst/>
          </a:prstGeom>
        </p:spPr>
      </p:pic>
      <p:pic>
        <p:nvPicPr>
          <p:cNvPr id="7" name="图片 6" descr="碗里面&#10;&#10;AI 生成的内容可能不正确。">
            <a:extLst>
              <a:ext uri="{FF2B5EF4-FFF2-40B4-BE49-F238E27FC236}">
                <a16:creationId xmlns:a16="http://schemas.microsoft.com/office/drawing/2014/main" id="{0DB80EC4-341E-E97B-53ED-C0B5E74EF4BB}"/>
              </a:ext>
            </a:extLst>
          </p:cNvPr>
          <p:cNvPicPr>
            <a:picLocks noChangeAspect="1"/>
          </p:cNvPicPr>
          <p:nvPr/>
        </p:nvPicPr>
        <p:blipFill>
          <a:blip r:embed="rId4">
            <a:extLst>
              <a:ext uri="{28A0092B-C50C-407E-A947-70E740481C1C}">
                <a14:useLocalDpi xmlns:a14="http://schemas.microsoft.com/office/drawing/2010/main" val="0"/>
              </a:ext>
            </a:extLst>
          </a:blip>
          <a:srcRect l="7194" r="3703"/>
          <a:stretch>
            <a:fillRect/>
          </a:stretch>
        </p:blipFill>
        <p:spPr>
          <a:xfrm rot="16200000">
            <a:off x="1594192" y="2987234"/>
            <a:ext cx="1101141" cy="977316"/>
          </a:xfrm>
          <a:prstGeom prst="rect">
            <a:avLst/>
          </a:prstGeom>
        </p:spPr>
      </p:pic>
      <p:sp>
        <p:nvSpPr>
          <p:cNvPr id="8" name="文本框 7">
            <a:extLst>
              <a:ext uri="{FF2B5EF4-FFF2-40B4-BE49-F238E27FC236}">
                <a16:creationId xmlns:a16="http://schemas.microsoft.com/office/drawing/2014/main" id="{50DA0150-A28E-FE22-912B-DE4837251577}"/>
              </a:ext>
            </a:extLst>
          </p:cNvPr>
          <p:cNvSpPr txBox="1"/>
          <p:nvPr/>
        </p:nvSpPr>
        <p:spPr>
          <a:xfrm>
            <a:off x="2568538" y="4130022"/>
            <a:ext cx="482824"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II</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级</a:t>
            </a:r>
          </a:p>
        </p:txBody>
      </p:sp>
      <p:pic>
        <p:nvPicPr>
          <p:cNvPr id="9" name="图片 8" descr="图片包含 镜子, 物体, 眼镜, 照片&#10;&#10;AI 生成的内容可能不正确。">
            <a:extLst>
              <a:ext uri="{FF2B5EF4-FFF2-40B4-BE49-F238E27FC236}">
                <a16:creationId xmlns:a16="http://schemas.microsoft.com/office/drawing/2014/main" id="{9E2008C8-7BE7-58CF-186D-E76E02EBBD53}"/>
              </a:ext>
            </a:extLst>
          </p:cNvPr>
          <p:cNvPicPr>
            <a:picLocks noChangeAspect="1"/>
          </p:cNvPicPr>
          <p:nvPr/>
        </p:nvPicPr>
        <p:blipFill>
          <a:blip r:embed="rId5">
            <a:extLst>
              <a:ext uri="{28A0092B-C50C-407E-A947-70E740481C1C}">
                <a14:useLocalDpi xmlns:a14="http://schemas.microsoft.com/office/drawing/2010/main" val="0"/>
              </a:ext>
            </a:extLst>
          </a:blip>
          <a:srcRect l="8513" t="10640" r="10487" b="12675"/>
          <a:stretch>
            <a:fillRect/>
          </a:stretch>
        </p:blipFill>
        <p:spPr>
          <a:xfrm rot="16200000">
            <a:off x="4954544" y="389084"/>
            <a:ext cx="1101138" cy="977313"/>
          </a:xfrm>
          <a:prstGeom prst="rect">
            <a:avLst/>
          </a:prstGeom>
        </p:spPr>
      </p:pic>
      <p:sp>
        <p:nvSpPr>
          <p:cNvPr id="10" name="文本框 9">
            <a:extLst>
              <a:ext uri="{FF2B5EF4-FFF2-40B4-BE49-F238E27FC236}">
                <a16:creationId xmlns:a16="http://schemas.microsoft.com/office/drawing/2014/main" id="{472B24FA-5D9D-ED7C-D6A7-607F5DEB77A9}"/>
              </a:ext>
            </a:extLst>
          </p:cNvPr>
          <p:cNvSpPr txBox="1"/>
          <p:nvPr/>
        </p:nvSpPr>
        <p:spPr>
          <a:xfrm>
            <a:off x="4814768" y="4102918"/>
            <a:ext cx="542136"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III</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级</a:t>
            </a:r>
          </a:p>
        </p:txBody>
      </p:sp>
      <p:pic>
        <p:nvPicPr>
          <p:cNvPr id="11" name="图片 10" descr="碗里面&#10;&#10;AI 生成的内容可能不正确。">
            <a:extLst>
              <a:ext uri="{FF2B5EF4-FFF2-40B4-BE49-F238E27FC236}">
                <a16:creationId xmlns:a16="http://schemas.microsoft.com/office/drawing/2014/main" id="{65A89B7A-CD14-1436-6F77-018B77A43EA7}"/>
              </a:ext>
            </a:extLst>
          </p:cNvPr>
          <p:cNvPicPr>
            <a:picLocks noChangeAspect="1"/>
          </p:cNvPicPr>
          <p:nvPr/>
        </p:nvPicPr>
        <p:blipFill>
          <a:blip r:embed="rId6">
            <a:extLst>
              <a:ext uri="{28A0092B-C50C-407E-A947-70E740481C1C}">
                <a14:useLocalDpi xmlns:a14="http://schemas.microsoft.com/office/drawing/2010/main" val="0"/>
              </a:ext>
            </a:extLst>
          </a:blip>
          <a:srcRect l="5731" t="4111" r="9249" b="1077"/>
          <a:stretch>
            <a:fillRect/>
          </a:stretch>
        </p:blipFill>
        <p:spPr>
          <a:xfrm rot="16200000">
            <a:off x="4923110" y="2984313"/>
            <a:ext cx="1101139" cy="977317"/>
          </a:xfrm>
          <a:prstGeom prst="rect">
            <a:avLst/>
          </a:prstGeom>
        </p:spPr>
      </p:pic>
      <p:pic>
        <p:nvPicPr>
          <p:cNvPr id="12" name="图片 11" descr="黑暗里有星球&#10;&#10;AI 生成的内容可能不正确。">
            <a:extLst>
              <a:ext uri="{FF2B5EF4-FFF2-40B4-BE49-F238E27FC236}">
                <a16:creationId xmlns:a16="http://schemas.microsoft.com/office/drawing/2014/main" id="{B24B938A-72DB-EBEA-BEAD-7B719A57CD6F}"/>
              </a:ext>
            </a:extLst>
          </p:cNvPr>
          <p:cNvPicPr>
            <a:picLocks noChangeAspect="1"/>
          </p:cNvPicPr>
          <p:nvPr/>
        </p:nvPicPr>
        <p:blipFill>
          <a:blip r:embed="rId7">
            <a:extLst>
              <a:ext uri="{28A0092B-C50C-407E-A947-70E740481C1C}">
                <a14:useLocalDpi xmlns:a14="http://schemas.microsoft.com/office/drawing/2010/main" val="0"/>
              </a:ext>
            </a:extLst>
          </a:blip>
          <a:srcRect l="5233" t="4528" r="4475" b="3874"/>
          <a:stretch>
            <a:fillRect/>
          </a:stretch>
        </p:blipFill>
        <p:spPr>
          <a:xfrm rot="16200000">
            <a:off x="4923112" y="1738479"/>
            <a:ext cx="1101137" cy="998271"/>
          </a:xfrm>
          <a:prstGeom prst="rect">
            <a:avLst/>
          </a:prstGeom>
        </p:spPr>
      </p:pic>
      <p:pic>
        <p:nvPicPr>
          <p:cNvPr id="13" name="图片 12" descr="图片包含 室内, 照片, 男人, 小&#10;&#10;AI 生成的内容可能不正确。">
            <a:extLst>
              <a:ext uri="{FF2B5EF4-FFF2-40B4-BE49-F238E27FC236}">
                <a16:creationId xmlns:a16="http://schemas.microsoft.com/office/drawing/2014/main" id="{3DF0F987-0685-D29A-1D36-C153ADDDC442}"/>
              </a:ext>
            </a:extLst>
          </p:cNvPr>
          <p:cNvPicPr>
            <a:picLocks noChangeAspect="1"/>
          </p:cNvPicPr>
          <p:nvPr/>
        </p:nvPicPr>
        <p:blipFill>
          <a:blip r:embed="rId8">
            <a:extLst>
              <a:ext uri="{28A0092B-C50C-407E-A947-70E740481C1C}">
                <a14:useLocalDpi xmlns:a14="http://schemas.microsoft.com/office/drawing/2010/main" val="0"/>
              </a:ext>
            </a:extLst>
          </a:blip>
          <a:srcRect l="9229" r="9645"/>
          <a:stretch>
            <a:fillRect/>
          </a:stretch>
        </p:blipFill>
        <p:spPr>
          <a:xfrm rot="16200000">
            <a:off x="6208676" y="1748956"/>
            <a:ext cx="1101138" cy="977314"/>
          </a:xfrm>
          <a:prstGeom prst="rect">
            <a:avLst/>
          </a:prstGeom>
        </p:spPr>
      </p:pic>
      <p:pic>
        <p:nvPicPr>
          <p:cNvPr id="14" name="图片 13" descr="图片包含 室内, 物体, 桌子, 水果&#10;&#10;AI 生成的内容可能不正确。">
            <a:extLst>
              <a:ext uri="{FF2B5EF4-FFF2-40B4-BE49-F238E27FC236}">
                <a16:creationId xmlns:a16="http://schemas.microsoft.com/office/drawing/2014/main" id="{A8233558-1DB3-3836-CA5C-913AA456A942}"/>
              </a:ext>
            </a:extLst>
          </p:cNvPr>
          <p:cNvPicPr>
            <a:picLocks noChangeAspect="1"/>
          </p:cNvPicPr>
          <p:nvPr/>
        </p:nvPicPr>
        <p:blipFill>
          <a:blip r:embed="rId9">
            <a:extLst>
              <a:ext uri="{28A0092B-C50C-407E-A947-70E740481C1C}">
                <a14:useLocalDpi xmlns:a14="http://schemas.microsoft.com/office/drawing/2010/main" val="0"/>
              </a:ext>
            </a:extLst>
          </a:blip>
          <a:srcRect l="6807" r="17546"/>
          <a:stretch>
            <a:fillRect/>
          </a:stretch>
        </p:blipFill>
        <p:spPr>
          <a:xfrm rot="16200000">
            <a:off x="6208676" y="2984310"/>
            <a:ext cx="1101142" cy="977317"/>
          </a:xfrm>
          <a:prstGeom prst="rect">
            <a:avLst/>
          </a:prstGeom>
        </p:spPr>
      </p:pic>
      <p:pic>
        <p:nvPicPr>
          <p:cNvPr id="15" name="图片 14" descr="图片包含 物体, 男人, 照片, 镜子&#10;&#10;AI 生成的内容可能不正确。">
            <a:extLst>
              <a:ext uri="{FF2B5EF4-FFF2-40B4-BE49-F238E27FC236}">
                <a16:creationId xmlns:a16="http://schemas.microsoft.com/office/drawing/2014/main" id="{5AC6BDE6-D223-CF91-5AE4-9D8621BA4CC2}"/>
              </a:ext>
            </a:extLst>
          </p:cNvPr>
          <p:cNvPicPr>
            <a:picLocks noChangeAspect="1"/>
          </p:cNvPicPr>
          <p:nvPr/>
        </p:nvPicPr>
        <p:blipFill>
          <a:blip r:embed="rId10">
            <a:extLst>
              <a:ext uri="{28A0092B-C50C-407E-A947-70E740481C1C}">
                <a14:useLocalDpi xmlns:a14="http://schemas.microsoft.com/office/drawing/2010/main" val="0"/>
              </a:ext>
            </a:extLst>
          </a:blip>
          <a:srcRect l="2899" t="8798" r="2918" b="8558"/>
          <a:stretch>
            <a:fillRect/>
          </a:stretch>
        </p:blipFill>
        <p:spPr>
          <a:xfrm rot="16200000">
            <a:off x="6208674" y="389082"/>
            <a:ext cx="1101142" cy="977314"/>
          </a:xfrm>
          <a:prstGeom prst="rect">
            <a:avLst/>
          </a:prstGeom>
        </p:spPr>
      </p:pic>
      <p:sp>
        <p:nvSpPr>
          <p:cNvPr id="16" name="文本框 15">
            <a:extLst>
              <a:ext uri="{FF2B5EF4-FFF2-40B4-BE49-F238E27FC236}">
                <a16:creationId xmlns:a16="http://schemas.microsoft.com/office/drawing/2014/main" id="{C3E88303-99C8-7946-38C3-B34D122E8C13}"/>
              </a:ext>
            </a:extLst>
          </p:cNvPr>
          <p:cNvSpPr txBox="1"/>
          <p:nvPr/>
        </p:nvSpPr>
        <p:spPr>
          <a:xfrm>
            <a:off x="6953309" y="4126956"/>
            <a:ext cx="553357"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IV</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级</a:t>
            </a:r>
          </a:p>
        </p:txBody>
      </p:sp>
      <p:pic>
        <p:nvPicPr>
          <p:cNvPr id="24" name="图片 23">
            <a:extLst>
              <a:ext uri="{FF2B5EF4-FFF2-40B4-BE49-F238E27FC236}">
                <a16:creationId xmlns:a16="http://schemas.microsoft.com/office/drawing/2014/main" id="{71469CB6-8B86-E045-3B56-CC5EF418DF3D}"/>
              </a:ext>
            </a:extLst>
          </p:cNvPr>
          <p:cNvPicPr>
            <a:picLocks noChangeAspect="1"/>
          </p:cNvPicPr>
          <p:nvPr/>
        </p:nvPicPr>
        <p:blipFill>
          <a:blip r:embed="rId11"/>
          <a:stretch>
            <a:fillRect/>
          </a:stretch>
        </p:blipFill>
        <p:spPr>
          <a:xfrm>
            <a:off x="2714942" y="2925265"/>
            <a:ext cx="975890" cy="1101140"/>
          </a:xfrm>
          <a:prstGeom prst="rect">
            <a:avLst/>
          </a:prstGeom>
        </p:spPr>
      </p:pic>
      <p:pic>
        <p:nvPicPr>
          <p:cNvPr id="26" name="图片 25" descr="图片包含 室内, 男人, 照片, 桌子&#10;&#10;AI 生成的内容可能不正确。">
            <a:extLst>
              <a:ext uri="{FF2B5EF4-FFF2-40B4-BE49-F238E27FC236}">
                <a16:creationId xmlns:a16="http://schemas.microsoft.com/office/drawing/2014/main" id="{07E04893-0395-E70E-7CA5-06E5E3C39E0E}"/>
              </a:ext>
            </a:extLst>
          </p:cNvPr>
          <p:cNvPicPr>
            <a:picLocks noChangeAspect="1"/>
          </p:cNvPicPr>
          <p:nvPr/>
        </p:nvPicPr>
        <p:blipFill>
          <a:blip r:embed="rId12">
            <a:extLst>
              <a:ext uri="{28A0092B-C50C-407E-A947-70E740481C1C}">
                <a14:useLocalDpi xmlns:a14="http://schemas.microsoft.com/office/drawing/2010/main" val="0"/>
              </a:ext>
            </a:extLst>
          </a:blip>
          <a:srcRect l="8704" r="10751"/>
          <a:stretch>
            <a:fillRect/>
          </a:stretch>
        </p:blipFill>
        <p:spPr>
          <a:xfrm>
            <a:off x="2714942" y="1689907"/>
            <a:ext cx="975890" cy="1101141"/>
          </a:xfrm>
          <a:prstGeom prst="rect">
            <a:avLst/>
          </a:prstGeom>
        </p:spPr>
      </p:pic>
      <p:pic>
        <p:nvPicPr>
          <p:cNvPr id="28" name="图片 27" descr="黑暗里有星球&#10;&#10;AI 生成的内容可能不正确。">
            <a:extLst>
              <a:ext uri="{FF2B5EF4-FFF2-40B4-BE49-F238E27FC236}">
                <a16:creationId xmlns:a16="http://schemas.microsoft.com/office/drawing/2014/main" id="{8FE9AF33-1956-2054-1AD3-8482CEF1B036}"/>
              </a:ext>
            </a:extLst>
          </p:cNvPr>
          <p:cNvPicPr>
            <a:picLocks noChangeAspect="1"/>
          </p:cNvPicPr>
          <p:nvPr/>
        </p:nvPicPr>
        <p:blipFill>
          <a:blip r:embed="rId13">
            <a:extLst>
              <a:ext uri="{28A0092B-C50C-407E-A947-70E740481C1C}">
                <a14:useLocalDpi xmlns:a14="http://schemas.microsoft.com/office/drawing/2010/main" val="0"/>
              </a:ext>
            </a:extLst>
          </a:blip>
          <a:srcRect l="4464" t="12491" r="8224" b="9583"/>
          <a:stretch>
            <a:fillRect/>
          </a:stretch>
        </p:blipFill>
        <p:spPr>
          <a:xfrm rot="16200000">
            <a:off x="2650892" y="392658"/>
            <a:ext cx="1101143" cy="975890"/>
          </a:xfrm>
          <a:prstGeom prst="rect">
            <a:avLst/>
          </a:prstGeom>
        </p:spPr>
      </p:pic>
      <p:pic>
        <p:nvPicPr>
          <p:cNvPr id="30" name="图片 29" descr="碗里&#10;&#10;AI 生成的内容可能不正确。">
            <a:extLst>
              <a:ext uri="{FF2B5EF4-FFF2-40B4-BE49-F238E27FC236}">
                <a16:creationId xmlns:a16="http://schemas.microsoft.com/office/drawing/2014/main" id="{96FCD791-AB47-ACFD-F260-B37583295401}"/>
              </a:ext>
            </a:extLst>
          </p:cNvPr>
          <p:cNvPicPr>
            <a:picLocks noChangeAspect="1"/>
          </p:cNvPicPr>
          <p:nvPr/>
        </p:nvPicPr>
        <p:blipFill>
          <a:blip r:embed="rId14">
            <a:extLst>
              <a:ext uri="{28A0092B-C50C-407E-A947-70E740481C1C}">
                <a14:useLocalDpi xmlns:a14="http://schemas.microsoft.com/office/drawing/2010/main" val="0"/>
              </a:ext>
            </a:extLst>
          </a:blip>
          <a:srcRect l="8059" t="1953" r="4528" b="2144"/>
          <a:stretch>
            <a:fillRect/>
          </a:stretch>
        </p:blipFill>
        <p:spPr>
          <a:xfrm rot="16200000">
            <a:off x="3867903" y="2986795"/>
            <a:ext cx="1101139" cy="975889"/>
          </a:xfrm>
          <a:prstGeom prst="rect">
            <a:avLst/>
          </a:prstGeom>
        </p:spPr>
      </p:pic>
      <p:pic>
        <p:nvPicPr>
          <p:cNvPr id="32" name="图片 31" descr="图片包含 室内, 桌子, 小, 水果&#10;&#10;AI 生成的内容可能不正确。">
            <a:extLst>
              <a:ext uri="{FF2B5EF4-FFF2-40B4-BE49-F238E27FC236}">
                <a16:creationId xmlns:a16="http://schemas.microsoft.com/office/drawing/2014/main" id="{D1651FAC-7C56-E64D-BBCB-F0920FED5E55}"/>
              </a:ext>
            </a:extLst>
          </p:cNvPr>
          <p:cNvPicPr>
            <a:picLocks noChangeAspect="1"/>
          </p:cNvPicPr>
          <p:nvPr/>
        </p:nvPicPr>
        <p:blipFill>
          <a:blip r:embed="rId15">
            <a:extLst>
              <a:ext uri="{28A0092B-C50C-407E-A947-70E740481C1C}">
                <a14:useLocalDpi xmlns:a14="http://schemas.microsoft.com/office/drawing/2010/main" val="0"/>
              </a:ext>
            </a:extLst>
          </a:blip>
          <a:srcRect l="6040" r="6055"/>
          <a:stretch>
            <a:fillRect/>
          </a:stretch>
        </p:blipFill>
        <p:spPr>
          <a:xfrm rot="16200000">
            <a:off x="3867903" y="1753560"/>
            <a:ext cx="1101142" cy="968111"/>
          </a:xfrm>
          <a:prstGeom prst="rect">
            <a:avLst/>
          </a:prstGeom>
        </p:spPr>
      </p:pic>
      <p:pic>
        <p:nvPicPr>
          <p:cNvPr id="34" name="图片 33" descr="黑暗里有星球&#10;&#10;AI 生成的内容可能不正确。">
            <a:extLst>
              <a:ext uri="{FF2B5EF4-FFF2-40B4-BE49-F238E27FC236}">
                <a16:creationId xmlns:a16="http://schemas.microsoft.com/office/drawing/2014/main" id="{C167DF38-5934-D3ED-ABA8-7689E1CF051A}"/>
              </a:ext>
            </a:extLst>
          </p:cNvPr>
          <p:cNvPicPr>
            <a:picLocks noChangeAspect="1"/>
          </p:cNvPicPr>
          <p:nvPr/>
        </p:nvPicPr>
        <p:blipFill>
          <a:blip r:embed="rId16">
            <a:extLst>
              <a:ext uri="{28A0092B-C50C-407E-A947-70E740481C1C}">
                <a14:useLocalDpi xmlns:a14="http://schemas.microsoft.com/office/drawing/2010/main" val="0"/>
              </a:ext>
            </a:extLst>
          </a:blip>
          <a:srcRect l="5678" t="6755" r="12455" b="4972"/>
          <a:stretch>
            <a:fillRect/>
          </a:stretch>
        </p:blipFill>
        <p:spPr>
          <a:xfrm rot="16200000">
            <a:off x="3867902" y="396603"/>
            <a:ext cx="1101143" cy="968111"/>
          </a:xfrm>
          <a:prstGeom prst="rect">
            <a:avLst/>
          </a:prstGeom>
        </p:spPr>
      </p:pic>
      <p:pic>
        <p:nvPicPr>
          <p:cNvPr id="36" name="图片 35" descr="黑暗里有星球&#10;&#10;AI 生成的内容可能不正确。">
            <a:extLst>
              <a:ext uri="{FF2B5EF4-FFF2-40B4-BE49-F238E27FC236}">
                <a16:creationId xmlns:a16="http://schemas.microsoft.com/office/drawing/2014/main" id="{902C9B6C-DA8C-90BD-9A8F-9AA0DFDDEE7E}"/>
              </a:ext>
            </a:extLst>
          </p:cNvPr>
          <p:cNvPicPr>
            <a:picLocks noChangeAspect="1"/>
          </p:cNvPicPr>
          <p:nvPr/>
        </p:nvPicPr>
        <p:blipFill>
          <a:blip r:embed="rId17">
            <a:extLst>
              <a:ext uri="{28A0092B-C50C-407E-A947-70E740481C1C}">
                <a14:useLocalDpi xmlns:a14="http://schemas.microsoft.com/office/drawing/2010/main" val="0"/>
              </a:ext>
            </a:extLst>
          </a:blip>
          <a:srcRect l="6308" t="12162" r="9498" b="14869"/>
          <a:stretch>
            <a:fillRect/>
          </a:stretch>
        </p:blipFill>
        <p:spPr>
          <a:xfrm rot="16200000">
            <a:off x="7261334" y="396755"/>
            <a:ext cx="1101143" cy="967808"/>
          </a:xfrm>
          <a:prstGeom prst="rect">
            <a:avLst/>
          </a:prstGeom>
        </p:spPr>
      </p:pic>
      <p:pic>
        <p:nvPicPr>
          <p:cNvPr id="38" name="图片 37">
            <a:extLst>
              <a:ext uri="{FF2B5EF4-FFF2-40B4-BE49-F238E27FC236}">
                <a16:creationId xmlns:a16="http://schemas.microsoft.com/office/drawing/2014/main" id="{5F26ACD4-3F76-F5F9-0676-6439D6C0C3B5}"/>
              </a:ext>
            </a:extLst>
          </p:cNvPr>
          <p:cNvPicPr>
            <a:picLocks noChangeAspect="1"/>
          </p:cNvPicPr>
          <p:nvPr/>
        </p:nvPicPr>
        <p:blipFill>
          <a:blip r:embed="rId18">
            <a:extLst>
              <a:ext uri="{28A0092B-C50C-407E-A947-70E740481C1C}">
                <a14:useLocalDpi xmlns:a14="http://schemas.microsoft.com/office/drawing/2010/main" val="0"/>
              </a:ext>
            </a:extLst>
          </a:blip>
          <a:srcRect l="1390" r="1390"/>
          <a:stretch/>
        </p:blipFill>
        <p:spPr>
          <a:xfrm>
            <a:off x="7319921" y="2925265"/>
            <a:ext cx="975889" cy="1101140"/>
          </a:xfrm>
          <a:prstGeom prst="rect">
            <a:avLst/>
          </a:prstGeom>
        </p:spPr>
      </p:pic>
      <p:pic>
        <p:nvPicPr>
          <p:cNvPr id="42" name="图片 41">
            <a:extLst>
              <a:ext uri="{FF2B5EF4-FFF2-40B4-BE49-F238E27FC236}">
                <a16:creationId xmlns:a16="http://schemas.microsoft.com/office/drawing/2014/main" id="{18A859DE-2AAF-56E2-0FF5-FDA7F1DA5EB8}"/>
              </a:ext>
            </a:extLst>
          </p:cNvPr>
          <p:cNvPicPr>
            <a:picLocks noChangeAspect="1"/>
          </p:cNvPicPr>
          <p:nvPr/>
        </p:nvPicPr>
        <p:blipFill>
          <a:blip r:embed="rId19"/>
          <a:stretch>
            <a:fillRect/>
          </a:stretch>
        </p:blipFill>
        <p:spPr>
          <a:xfrm>
            <a:off x="7308730" y="1689963"/>
            <a:ext cx="987080" cy="1101141"/>
          </a:xfrm>
          <a:prstGeom prst="rect">
            <a:avLst/>
          </a:prstGeom>
        </p:spPr>
      </p:pic>
      <p:sp>
        <p:nvSpPr>
          <p:cNvPr id="51" name="矩形 50">
            <a:extLst>
              <a:ext uri="{FF2B5EF4-FFF2-40B4-BE49-F238E27FC236}">
                <a16:creationId xmlns:a16="http://schemas.microsoft.com/office/drawing/2014/main" id="{929CF740-0B24-A95B-F056-3D43FAB76D86}"/>
              </a:ext>
            </a:extLst>
          </p:cNvPr>
          <p:cNvSpPr/>
          <p:nvPr/>
        </p:nvSpPr>
        <p:spPr>
          <a:xfrm>
            <a:off x="351692" y="181707"/>
            <a:ext cx="8281320" cy="44020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15146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室内, 照片, 男人, 小&#10;&#10;AI 生成的内容可能不正确。">
            <a:extLst>
              <a:ext uri="{FF2B5EF4-FFF2-40B4-BE49-F238E27FC236}">
                <a16:creationId xmlns:a16="http://schemas.microsoft.com/office/drawing/2014/main" id="{71FE9F95-BEBC-FA39-A196-664E877BABB9}"/>
              </a:ext>
            </a:extLst>
          </p:cNvPr>
          <p:cNvPicPr>
            <a:picLocks noChangeAspect="1"/>
          </p:cNvPicPr>
          <p:nvPr/>
        </p:nvPicPr>
        <p:blipFill>
          <a:blip r:embed="rId2">
            <a:extLst>
              <a:ext uri="{28A0092B-C50C-407E-A947-70E740481C1C}">
                <a14:useLocalDpi xmlns:a14="http://schemas.microsoft.com/office/drawing/2010/main" val="0"/>
              </a:ext>
            </a:extLst>
          </a:blip>
          <a:srcRect l="8130" r="9348"/>
          <a:stretch>
            <a:fillRect/>
          </a:stretch>
        </p:blipFill>
        <p:spPr>
          <a:xfrm rot="16200000">
            <a:off x="2718082" y="3966828"/>
            <a:ext cx="2379785" cy="2066128"/>
          </a:xfrm>
          <a:prstGeom prst="rect">
            <a:avLst/>
          </a:prstGeom>
        </p:spPr>
      </p:pic>
      <p:pic>
        <p:nvPicPr>
          <p:cNvPr id="5" name="图片 4" descr="图片包含 室内, 物体, 桌子, 水果&#10;&#10;AI 生成的内容可能不正确。">
            <a:extLst>
              <a:ext uri="{FF2B5EF4-FFF2-40B4-BE49-F238E27FC236}">
                <a16:creationId xmlns:a16="http://schemas.microsoft.com/office/drawing/2014/main" id="{6282020B-753E-D58B-08AE-EC91BE1F3584}"/>
              </a:ext>
            </a:extLst>
          </p:cNvPr>
          <p:cNvPicPr>
            <a:picLocks noChangeAspect="1"/>
          </p:cNvPicPr>
          <p:nvPr/>
        </p:nvPicPr>
        <p:blipFill>
          <a:blip r:embed="rId3">
            <a:extLst>
              <a:ext uri="{28A0092B-C50C-407E-A947-70E740481C1C}">
                <a14:useLocalDpi xmlns:a14="http://schemas.microsoft.com/office/drawing/2010/main" val="0"/>
              </a:ext>
            </a:extLst>
          </a:blip>
          <a:srcRect l="6647" r="15797"/>
          <a:stretch>
            <a:fillRect/>
          </a:stretch>
        </p:blipFill>
        <p:spPr>
          <a:xfrm rot="16200000">
            <a:off x="4957893" y="3975092"/>
            <a:ext cx="2379786" cy="2049599"/>
          </a:xfrm>
          <a:prstGeom prst="rect">
            <a:avLst/>
          </a:prstGeom>
        </p:spPr>
      </p:pic>
      <p:pic>
        <p:nvPicPr>
          <p:cNvPr id="6" name="图片 5">
            <a:extLst>
              <a:ext uri="{FF2B5EF4-FFF2-40B4-BE49-F238E27FC236}">
                <a16:creationId xmlns:a16="http://schemas.microsoft.com/office/drawing/2014/main" id="{3FA2D88C-A6D8-14A9-E73F-A228F57D06A4}"/>
              </a:ext>
            </a:extLst>
          </p:cNvPr>
          <p:cNvPicPr>
            <a:picLocks noChangeAspect="1"/>
          </p:cNvPicPr>
          <p:nvPr/>
        </p:nvPicPr>
        <p:blipFill>
          <a:blip r:embed="rId4"/>
          <a:stretch>
            <a:fillRect/>
          </a:stretch>
        </p:blipFill>
        <p:spPr>
          <a:xfrm>
            <a:off x="2987167" y="1820007"/>
            <a:ext cx="1701800" cy="1435100"/>
          </a:xfrm>
          <a:prstGeom prst="rect">
            <a:avLst/>
          </a:prstGeom>
        </p:spPr>
      </p:pic>
      <p:pic>
        <p:nvPicPr>
          <p:cNvPr id="7" name="图片 6">
            <a:extLst>
              <a:ext uri="{FF2B5EF4-FFF2-40B4-BE49-F238E27FC236}">
                <a16:creationId xmlns:a16="http://schemas.microsoft.com/office/drawing/2014/main" id="{416F1FAB-9B11-8834-2E45-3F7D1B025DEB}"/>
              </a:ext>
            </a:extLst>
          </p:cNvPr>
          <p:cNvPicPr>
            <a:picLocks noChangeAspect="1"/>
          </p:cNvPicPr>
          <p:nvPr/>
        </p:nvPicPr>
        <p:blipFill>
          <a:blip r:embed="rId5"/>
          <a:stretch>
            <a:fillRect/>
          </a:stretch>
        </p:blipFill>
        <p:spPr>
          <a:xfrm>
            <a:off x="7402179" y="1955312"/>
            <a:ext cx="1765300" cy="1346200"/>
          </a:xfrm>
          <a:prstGeom prst="rect">
            <a:avLst/>
          </a:prstGeom>
        </p:spPr>
      </p:pic>
      <p:pic>
        <p:nvPicPr>
          <p:cNvPr id="8" name="图片 7">
            <a:extLst>
              <a:ext uri="{FF2B5EF4-FFF2-40B4-BE49-F238E27FC236}">
                <a16:creationId xmlns:a16="http://schemas.microsoft.com/office/drawing/2014/main" id="{09DE7DEA-782A-47BF-8461-403953A44D77}"/>
              </a:ext>
            </a:extLst>
          </p:cNvPr>
          <p:cNvPicPr>
            <a:picLocks noChangeAspect="1"/>
          </p:cNvPicPr>
          <p:nvPr/>
        </p:nvPicPr>
        <p:blipFill>
          <a:blip r:embed="rId6"/>
          <a:stretch>
            <a:fillRect/>
          </a:stretch>
        </p:blipFill>
        <p:spPr>
          <a:xfrm>
            <a:off x="771294" y="2632808"/>
            <a:ext cx="1816100" cy="1447800"/>
          </a:xfrm>
          <a:prstGeom prst="rect">
            <a:avLst/>
          </a:prstGeom>
        </p:spPr>
      </p:pic>
      <p:pic>
        <p:nvPicPr>
          <p:cNvPr id="9" name="图片 8">
            <a:extLst>
              <a:ext uri="{FF2B5EF4-FFF2-40B4-BE49-F238E27FC236}">
                <a16:creationId xmlns:a16="http://schemas.microsoft.com/office/drawing/2014/main" id="{94CD5E9F-F681-479A-0704-528152CA81BB}"/>
              </a:ext>
            </a:extLst>
          </p:cNvPr>
          <p:cNvPicPr>
            <a:picLocks noChangeAspect="1"/>
          </p:cNvPicPr>
          <p:nvPr/>
        </p:nvPicPr>
        <p:blipFill>
          <a:blip r:embed="rId7"/>
          <a:stretch>
            <a:fillRect/>
          </a:stretch>
        </p:blipFill>
        <p:spPr>
          <a:xfrm>
            <a:off x="5265893" y="2293815"/>
            <a:ext cx="1219200" cy="927100"/>
          </a:xfrm>
          <a:prstGeom prst="rect">
            <a:avLst/>
          </a:prstGeom>
        </p:spPr>
      </p:pic>
      <p:pic>
        <p:nvPicPr>
          <p:cNvPr id="11" name="图片 10">
            <a:extLst>
              <a:ext uri="{FF2B5EF4-FFF2-40B4-BE49-F238E27FC236}">
                <a16:creationId xmlns:a16="http://schemas.microsoft.com/office/drawing/2014/main" id="{C6BBF14F-8D93-B20F-DC9F-FF2BF6CDDBD1}"/>
              </a:ext>
            </a:extLst>
          </p:cNvPr>
          <p:cNvPicPr>
            <a:picLocks noChangeAspect="1"/>
          </p:cNvPicPr>
          <p:nvPr/>
        </p:nvPicPr>
        <p:blipFill>
          <a:blip r:embed="rId8"/>
          <a:stretch>
            <a:fillRect/>
          </a:stretch>
        </p:blipFill>
        <p:spPr>
          <a:xfrm>
            <a:off x="7788397" y="4999891"/>
            <a:ext cx="1054100" cy="1346200"/>
          </a:xfrm>
          <a:prstGeom prst="rect">
            <a:avLst/>
          </a:prstGeom>
        </p:spPr>
      </p:pic>
      <p:sp>
        <p:nvSpPr>
          <p:cNvPr id="12" name="矩形 11">
            <a:extLst>
              <a:ext uri="{FF2B5EF4-FFF2-40B4-BE49-F238E27FC236}">
                <a16:creationId xmlns:a16="http://schemas.microsoft.com/office/drawing/2014/main" id="{6D9CEB1C-D4FC-5024-B1D5-661E851BCB1F}"/>
              </a:ext>
            </a:extLst>
          </p:cNvPr>
          <p:cNvSpPr/>
          <p:nvPr/>
        </p:nvSpPr>
        <p:spPr>
          <a:xfrm>
            <a:off x="4255477" y="3933092"/>
            <a:ext cx="503397" cy="3927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 name="直线箭头连接符 13">
            <a:extLst>
              <a:ext uri="{FF2B5EF4-FFF2-40B4-BE49-F238E27FC236}">
                <a16:creationId xmlns:a16="http://schemas.microsoft.com/office/drawing/2014/main" id="{E826DB84-53E5-F3EE-CAAA-B7A94357922A}"/>
              </a:ext>
            </a:extLst>
          </p:cNvPr>
          <p:cNvCxnSpPr>
            <a:cxnSpLocks/>
          </p:cNvCxnSpPr>
          <p:nvPr/>
        </p:nvCxnSpPr>
        <p:spPr>
          <a:xfrm flipH="1" flipV="1">
            <a:off x="4255477" y="3356708"/>
            <a:ext cx="251698" cy="576384"/>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5" name="矩形 14">
            <a:extLst>
              <a:ext uri="{FF2B5EF4-FFF2-40B4-BE49-F238E27FC236}">
                <a16:creationId xmlns:a16="http://schemas.microsoft.com/office/drawing/2014/main" id="{8F574206-553E-39F7-BED3-2A8F7CD86700}"/>
              </a:ext>
            </a:extLst>
          </p:cNvPr>
          <p:cNvSpPr/>
          <p:nvPr/>
        </p:nvSpPr>
        <p:spPr>
          <a:xfrm>
            <a:off x="3493477" y="4536831"/>
            <a:ext cx="503397" cy="3927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 name="直线箭头连接符 15">
            <a:extLst>
              <a:ext uri="{FF2B5EF4-FFF2-40B4-BE49-F238E27FC236}">
                <a16:creationId xmlns:a16="http://schemas.microsoft.com/office/drawing/2014/main" id="{C41A802E-9E4A-FBC1-199E-33E5056FB122}"/>
              </a:ext>
            </a:extLst>
          </p:cNvPr>
          <p:cNvCxnSpPr>
            <a:cxnSpLocks/>
          </p:cNvCxnSpPr>
          <p:nvPr/>
        </p:nvCxnSpPr>
        <p:spPr>
          <a:xfrm flipH="1" flipV="1">
            <a:off x="2663978" y="3951654"/>
            <a:ext cx="829499" cy="564174"/>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8" name="矩形 17">
            <a:extLst>
              <a:ext uri="{FF2B5EF4-FFF2-40B4-BE49-F238E27FC236}">
                <a16:creationId xmlns:a16="http://schemas.microsoft.com/office/drawing/2014/main" id="{51EB6935-9860-6861-9164-DC52BA9B9376}"/>
              </a:ext>
            </a:extLst>
          </p:cNvPr>
          <p:cNvSpPr/>
          <p:nvPr/>
        </p:nvSpPr>
        <p:spPr>
          <a:xfrm>
            <a:off x="3215218" y="5359400"/>
            <a:ext cx="436403" cy="325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9" name="图片 18">
            <a:extLst>
              <a:ext uri="{FF2B5EF4-FFF2-40B4-BE49-F238E27FC236}">
                <a16:creationId xmlns:a16="http://schemas.microsoft.com/office/drawing/2014/main" id="{5BC77F27-5DE9-0A86-65B5-EBA382ABF070}"/>
              </a:ext>
            </a:extLst>
          </p:cNvPr>
          <p:cNvPicPr>
            <a:picLocks noChangeAspect="1"/>
          </p:cNvPicPr>
          <p:nvPr/>
        </p:nvPicPr>
        <p:blipFill>
          <a:blip r:embed="rId9"/>
          <a:stretch>
            <a:fillRect/>
          </a:stretch>
        </p:blipFill>
        <p:spPr>
          <a:xfrm>
            <a:off x="1099589" y="5359400"/>
            <a:ext cx="1159510" cy="698500"/>
          </a:xfrm>
          <a:prstGeom prst="rect">
            <a:avLst/>
          </a:prstGeom>
        </p:spPr>
      </p:pic>
      <p:cxnSp>
        <p:nvCxnSpPr>
          <p:cNvPr id="20" name="直线箭头连接符 19">
            <a:extLst>
              <a:ext uri="{FF2B5EF4-FFF2-40B4-BE49-F238E27FC236}">
                <a16:creationId xmlns:a16="http://schemas.microsoft.com/office/drawing/2014/main" id="{F3937E1C-59C5-3CE1-54DF-D73F4F279CC6}"/>
              </a:ext>
            </a:extLst>
          </p:cNvPr>
          <p:cNvCxnSpPr>
            <a:cxnSpLocks/>
          </p:cNvCxnSpPr>
          <p:nvPr/>
        </p:nvCxnSpPr>
        <p:spPr>
          <a:xfrm flipH="1">
            <a:off x="2443195" y="5625613"/>
            <a:ext cx="767052" cy="47378"/>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2" name="矩形 21">
            <a:extLst>
              <a:ext uri="{FF2B5EF4-FFF2-40B4-BE49-F238E27FC236}">
                <a16:creationId xmlns:a16="http://schemas.microsoft.com/office/drawing/2014/main" id="{C466677C-F0E1-D6AE-75AE-D20B5A3ACE90}"/>
              </a:ext>
            </a:extLst>
          </p:cNvPr>
          <p:cNvSpPr/>
          <p:nvPr/>
        </p:nvSpPr>
        <p:spPr>
          <a:xfrm>
            <a:off x="6436206" y="3951654"/>
            <a:ext cx="503397" cy="3927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3" name="直线箭头连接符 22">
            <a:extLst>
              <a:ext uri="{FF2B5EF4-FFF2-40B4-BE49-F238E27FC236}">
                <a16:creationId xmlns:a16="http://schemas.microsoft.com/office/drawing/2014/main" id="{256DD0CC-CEFA-C923-8887-CD9FA44FBDD5}"/>
              </a:ext>
            </a:extLst>
          </p:cNvPr>
          <p:cNvCxnSpPr>
            <a:cxnSpLocks/>
          </p:cNvCxnSpPr>
          <p:nvPr/>
        </p:nvCxnSpPr>
        <p:spPr>
          <a:xfrm flipV="1">
            <a:off x="6834268" y="3429000"/>
            <a:ext cx="682099" cy="522654"/>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5" name="矩形 24">
            <a:extLst>
              <a:ext uri="{FF2B5EF4-FFF2-40B4-BE49-F238E27FC236}">
                <a16:creationId xmlns:a16="http://schemas.microsoft.com/office/drawing/2014/main" id="{C9E20F10-471B-8A4B-5D1F-87E8790E92E5}"/>
              </a:ext>
            </a:extLst>
          </p:cNvPr>
          <p:cNvSpPr/>
          <p:nvPr/>
        </p:nvSpPr>
        <p:spPr>
          <a:xfrm>
            <a:off x="5699826" y="4344377"/>
            <a:ext cx="503397" cy="3927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61C9EE62-E13F-2C4F-0C01-EB4E8E1C4106}"/>
              </a:ext>
            </a:extLst>
          </p:cNvPr>
          <p:cNvSpPr/>
          <p:nvPr/>
        </p:nvSpPr>
        <p:spPr>
          <a:xfrm>
            <a:off x="6485093" y="5122005"/>
            <a:ext cx="503397" cy="3927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8" name="直线箭头连接符 27">
            <a:extLst>
              <a:ext uri="{FF2B5EF4-FFF2-40B4-BE49-F238E27FC236}">
                <a16:creationId xmlns:a16="http://schemas.microsoft.com/office/drawing/2014/main" id="{E61A338F-13E9-7D19-7BC2-BDEA6AB34401}"/>
              </a:ext>
            </a:extLst>
          </p:cNvPr>
          <p:cNvCxnSpPr>
            <a:cxnSpLocks/>
          </p:cNvCxnSpPr>
          <p:nvPr/>
        </p:nvCxnSpPr>
        <p:spPr>
          <a:xfrm>
            <a:off x="7004253" y="5334977"/>
            <a:ext cx="600048" cy="179751"/>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线箭头连接符 33">
            <a:extLst>
              <a:ext uri="{FF2B5EF4-FFF2-40B4-BE49-F238E27FC236}">
                <a16:creationId xmlns:a16="http://schemas.microsoft.com/office/drawing/2014/main" id="{E108ABC8-0474-6E51-556C-D1ADE66B3398}"/>
              </a:ext>
            </a:extLst>
          </p:cNvPr>
          <p:cNvCxnSpPr>
            <a:cxnSpLocks/>
          </p:cNvCxnSpPr>
          <p:nvPr/>
        </p:nvCxnSpPr>
        <p:spPr>
          <a:xfrm flipH="1" flipV="1">
            <a:off x="5699826" y="3356708"/>
            <a:ext cx="55969" cy="969107"/>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7" name="文本框 36">
            <a:extLst>
              <a:ext uri="{FF2B5EF4-FFF2-40B4-BE49-F238E27FC236}">
                <a16:creationId xmlns:a16="http://schemas.microsoft.com/office/drawing/2014/main" id="{F2DD8628-79A7-058E-64C8-6AF4F2196218}"/>
              </a:ext>
            </a:extLst>
          </p:cNvPr>
          <p:cNvSpPr txBox="1"/>
          <p:nvPr/>
        </p:nvSpPr>
        <p:spPr>
          <a:xfrm>
            <a:off x="3298978" y="6220508"/>
            <a:ext cx="1587229"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Diffusion</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生成图像</a:t>
            </a:r>
          </a:p>
        </p:txBody>
      </p:sp>
      <p:sp>
        <p:nvSpPr>
          <p:cNvPr id="38" name="文本框 37">
            <a:extLst>
              <a:ext uri="{FF2B5EF4-FFF2-40B4-BE49-F238E27FC236}">
                <a16:creationId xmlns:a16="http://schemas.microsoft.com/office/drawing/2014/main" id="{4B1D8BE8-5496-AEB1-8D93-45E243B37801}"/>
              </a:ext>
            </a:extLst>
          </p:cNvPr>
          <p:cNvSpPr txBox="1"/>
          <p:nvPr/>
        </p:nvSpPr>
        <p:spPr>
          <a:xfrm>
            <a:off x="5444450" y="6224901"/>
            <a:ext cx="1292341"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GAN</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生成图像</a:t>
            </a:r>
          </a:p>
        </p:txBody>
      </p:sp>
      <p:cxnSp>
        <p:nvCxnSpPr>
          <p:cNvPr id="40" name="直线连接符 39">
            <a:extLst>
              <a:ext uri="{FF2B5EF4-FFF2-40B4-BE49-F238E27FC236}">
                <a16:creationId xmlns:a16="http://schemas.microsoft.com/office/drawing/2014/main" id="{C64A458F-9D1D-BAB0-3ED8-35187B36DA82}"/>
              </a:ext>
            </a:extLst>
          </p:cNvPr>
          <p:cNvCxnSpPr>
            <a:cxnSpLocks/>
          </p:cNvCxnSpPr>
          <p:nvPr/>
        </p:nvCxnSpPr>
        <p:spPr>
          <a:xfrm flipH="1">
            <a:off x="5029275" y="1629508"/>
            <a:ext cx="19205" cy="4898777"/>
          </a:xfrm>
          <a:prstGeom prst="line">
            <a:avLst/>
          </a:prstGeom>
          <a:ln w="12700">
            <a:prstDash val="sysDash"/>
          </a:ln>
        </p:spPr>
        <p:style>
          <a:lnRef idx="1">
            <a:schemeClr val="dk1"/>
          </a:lnRef>
          <a:fillRef idx="0">
            <a:schemeClr val="dk1"/>
          </a:fillRef>
          <a:effectRef idx="0">
            <a:schemeClr val="dk1"/>
          </a:effectRef>
          <a:fontRef idx="minor">
            <a:schemeClr val="tx1"/>
          </a:fontRef>
        </p:style>
      </p:cxnSp>
      <p:sp>
        <p:nvSpPr>
          <p:cNvPr id="43" name="矩形 42">
            <a:extLst>
              <a:ext uri="{FF2B5EF4-FFF2-40B4-BE49-F238E27FC236}">
                <a16:creationId xmlns:a16="http://schemas.microsoft.com/office/drawing/2014/main" id="{08DB23D2-60EF-D0A1-164D-5175DD705AFB}"/>
              </a:ext>
            </a:extLst>
          </p:cNvPr>
          <p:cNvSpPr/>
          <p:nvPr/>
        </p:nvSpPr>
        <p:spPr>
          <a:xfrm>
            <a:off x="586154" y="1629508"/>
            <a:ext cx="8730936" cy="489877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195950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descr="图片包含 显微镜, 物体, 照片, 镜子&#10;&#10;AI 生成的内容可能不正确。">
            <a:extLst>
              <a:ext uri="{FF2B5EF4-FFF2-40B4-BE49-F238E27FC236}">
                <a16:creationId xmlns:a16="http://schemas.microsoft.com/office/drawing/2014/main" id="{6C94DE0B-1193-43D0-0891-C733CCF079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61667" y="1400810"/>
            <a:ext cx="1755903" cy="1755903"/>
          </a:xfrm>
          <a:prstGeom prst="rect">
            <a:avLst/>
          </a:prstGeom>
        </p:spPr>
      </p:pic>
      <p:pic>
        <p:nvPicPr>
          <p:cNvPr id="37" name="图片 36" descr="黑暗里有星球&#10;&#10;AI 生成的内容可能不正确。">
            <a:extLst>
              <a:ext uri="{FF2B5EF4-FFF2-40B4-BE49-F238E27FC236}">
                <a16:creationId xmlns:a16="http://schemas.microsoft.com/office/drawing/2014/main" id="{A79FB347-0217-CF61-DB70-D813FE699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503926" y="1400809"/>
            <a:ext cx="1755904" cy="1755904"/>
          </a:xfrm>
          <a:prstGeom prst="rect">
            <a:avLst/>
          </a:prstGeom>
        </p:spPr>
      </p:pic>
      <p:pic>
        <p:nvPicPr>
          <p:cNvPr id="39" name="图片 38" descr="显微镜下的图&#10;&#10;AI 生成的内容可能不正确。">
            <a:extLst>
              <a:ext uri="{FF2B5EF4-FFF2-40B4-BE49-F238E27FC236}">
                <a16:creationId xmlns:a16="http://schemas.microsoft.com/office/drawing/2014/main" id="{FC59EA23-7EA5-D7CF-334E-749A30A7F0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346186" y="1400807"/>
            <a:ext cx="1755905" cy="1755905"/>
          </a:xfrm>
          <a:prstGeom prst="rect">
            <a:avLst/>
          </a:prstGeom>
        </p:spPr>
      </p:pic>
      <p:sp>
        <p:nvSpPr>
          <p:cNvPr id="2" name="文本框 1">
            <a:extLst>
              <a:ext uri="{FF2B5EF4-FFF2-40B4-BE49-F238E27FC236}">
                <a16:creationId xmlns:a16="http://schemas.microsoft.com/office/drawing/2014/main" id="{722C317E-8D50-4EC2-E4C1-235D8685FDA3}"/>
              </a:ext>
            </a:extLst>
          </p:cNvPr>
          <p:cNvSpPr txBox="1"/>
          <p:nvPr/>
        </p:nvSpPr>
        <p:spPr>
          <a:xfrm>
            <a:off x="2354691" y="3429000"/>
            <a:ext cx="569387"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II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级</a:t>
            </a:r>
          </a:p>
        </p:txBody>
      </p:sp>
      <p:sp>
        <p:nvSpPr>
          <p:cNvPr id="3" name="文本框 2">
            <a:extLst>
              <a:ext uri="{FF2B5EF4-FFF2-40B4-BE49-F238E27FC236}">
                <a16:creationId xmlns:a16="http://schemas.microsoft.com/office/drawing/2014/main" id="{7F61A1DE-6BB0-C250-7CAE-919A92B9F31D}"/>
              </a:ext>
            </a:extLst>
          </p:cNvPr>
          <p:cNvSpPr txBox="1"/>
          <p:nvPr/>
        </p:nvSpPr>
        <p:spPr>
          <a:xfrm>
            <a:off x="5128944" y="3454033"/>
            <a:ext cx="646331"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III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级</a:t>
            </a:r>
          </a:p>
        </p:txBody>
      </p:sp>
      <p:sp>
        <p:nvSpPr>
          <p:cNvPr id="4" name="文本框 3">
            <a:extLst>
              <a:ext uri="{FF2B5EF4-FFF2-40B4-BE49-F238E27FC236}">
                <a16:creationId xmlns:a16="http://schemas.microsoft.com/office/drawing/2014/main" id="{BA83C4D6-1852-B1EE-2806-B3BB0F846051}"/>
              </a:ext>
            </a:extLst>
          </p:cNvPr>
          <p:cNvSpPr txBox="1"/>
          <p:nvPr/>
        </p:nvSpPr>
        <p:spPr>
          <a:xfrm>
            <a:off x="8107755" y="3429000"/>
            <a:ext cx="659155"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IV</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级</a:t>
            </a:r>
          </a:p>
        </p:txBody>
      </p:sp>
      <p:sp>
        <p:nvSpPr>
          <p:cNvPr id="5" name="矩形 4">
            <a:extLst>
              <a:ext uri="{FF2B5EF4-FFF2-40B4-BE49-F238E27FC236}">
                <a16:creationId xmlns:a16="http://schemas.microsoft.com/office/drawing/2014/main" id="{4A09D767-C0E0-EDD1-5444-FAB0B80429FD}"/>
              </a:ext>
            </a:extLst>
          </p:cNvPr>
          <p:cNvSpPr/>
          <p:nvPr/>
        </p:nvSpPr>
        <p:spPr>
          <a:xfrm>
            <a:off x="2599027" y="1954530"/>
            <a:ext cx="532793" cy="6286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D00A1B4E-A83F-6F07-BA8D-AF00AF4E2AAB}"/>
              </a:ext>
            </a:extLst>
          </p:cNvPr>
          <p:cNvSpPr/>
          <p:nvPr/>
        </p:nvSpPr>
        <p:spPr>
          <a:xfrm>
            <a:off x="5452110" y="2251710"/>
            <a:ext cx="501032" cy="4953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1D812DF0-2215-FC84-9A37-A20AE472DF1D}"/>
              </a:ext>
            </a:extLst>
          </p:cNvPr>
          <p:cNvSpPr/>
          <p:nvPr/>
        </p:nvSpPr>
        <p:spPr>
          <a:xfrm>
            <a:off x="8107755" y="2411729"/>
            <a:ext cx="510466" cy="4956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descr="图片包含 显微镜, 物体, 照片, 镜子&#10;&#10;AI 生成的内容可能不正确。">
            <a:extLst>
              <a:ext uri="{FF2B5EF4-FFF2-40B4-BE49-F238E27FC236}">
                <a16:creationId xmlns:a16="http://schemas.microsoft.com/office/drawing/2014/main" id="{2EDA992A-FF5C-DE3D-71EC-12A96904EA7D}"/>
              </a:ext>
            </a:extLst>
          </p:cNvPr>
          <p:cNvPicPr>
            <a:picLocks noChangeAspect="1"/>
          </p:cNvPicPr>
          <p:nvPr/>
        </p:nvPicPr>
        <p:blipFill>
          <a:blip r:embed="rId3">
            <a:extLst>
              <a:ext uri="{28A0092B-C50C-407E-A947-70E740481C1C}">
                <a14:useLocalDpi xmlns:a14="http://schemas.microsoft.com/office/drawing/2010/main" val="0"/>
              </a:ext>
            </a:extLst>
          </a:blip>
          <a:srcRect l="27962" t="55875" r="29200" b="16545"/>
          <a:stretch>
            <a:fillRect/>
          </a:stretch>
        </p:blipFill>
        <p:spPr>
          <a:xfrm rot="16200000">
            <a:off x="752894" y="2861102"/>
            <a:ext cx="1764150" cy="1135796"/>
          </a:xfrm>
          <a:prstGeom prst="rect">
            <a:avLst/>
          </a:prstGeom>
        </p:spPr>
      </p:pic>
      <p:pic>
        <p:nvPicPr>
          <p:cNvPr id="9" name="图片 8" descr="黑暗里有星球&#10;&#10;AI 生成的内容可能不正确。">
            <a:extLst>
              <a:ext uri="{FF2B5EF4-FFF2-40B4-BE49-F238E27FC236}">
                <a16:creationId xmlns:a16="http://schemas.microsoft.com/office/drawing/2014/main" id="{80CF0C63-0F2B-2F56-8EF7-33C9E0B1D33D}"/>
              </a:ext>
            </a:extLst>
          </p:cNvPr>
          <p:cNvPicPr>
            <a:picLocks noChangeAspect="1"/>
          </p:cNvPicPr>
          <p:nvPr/>
        </p:nvPicPr>
        <p:blipFill>
          <a:blip r:embed="rId4">
            <a:extLst>
              <a:ext uri="{28A0092B-C50C-407E-A947-70E740481C1C}">
                <a14:useLocalDpi xmlns:a14="http://schemas.microsoft.com/office/drawing/2010/main" val="0"/>
              </a:ext>
            </a:extLst>
          </a:blip>
          <a:srcRect l="19852" t="51469" r="33280" b="11722"/>
          <a:stretch>
            <a:fillRect/>
          </a:stretch>
        </p:blipFill>
        <p:spPr>
          <a:xfrm rot="16200000">
            <a:off x="3466307" y="2925993"/>
            <a:ext cx="1667855" cy="1309889"/>
          </a:xfrm>
          <a:prstGeom prst="rect">
            <a:avLst/>
          </a:prstGeom>
        </p:spPr>
      </p:pic>
      <p:pic>
        <p:nvPicPr>
          <p:cNvPr id="10" name="图片 9" descr="显微镜下的图&#10;&#10;AI 生成的内容可能不正确。">
            <a:extLst>
              <a:ext uri="{FF2B5EF4-FFF2-40B4-BE49-F238E27FC236}">
                <a16:creationId xmlns:a16="http://schemas.microsoft.com/office/drawing/2014/main" id="{30D8B2E3-ADDA-B493-C0AE-371CA943F31B}"/>
              </a:ext>
            </a:extLst>
          </p:cNvPr>
          <p:cNvPicPr>
            <a:picLocks noChangeAspect="1"/>
          </p:cNvPicPr>
          <p:nvPr/>
        </p:nvPicPr>
        <p:blipFill>
          <a:blip r:embed="rId5">
            <a:extLst>
              <a:ext uri="{28A0092B-C50C-407E-A947-70E740481C1C}">
                <a14:useLocalDpi xmlns:a14="http://schemas.microsoft.com/office/drawing/2010/main" val="0"/>
              </a:ext>
            </a:extLst>
          </a:blip>
          <a:srcRect l="14198" t="45349" r="54557" b="28801"/>
          <a:stretch>
            <a:fillRect/>
          </a:stretch>
        </p:blipFill>
        <p:spPr>
          <a:xfrm rot="16200000">
            <a:off x="6361073" y="2939138"/>
            <a:ext cx="1667855" cy="1379833"/>
          </a:xfrm>
          <a:prstGeom prst="rect">
            <a:avLst/>
          </a:prstGeom>
        </p:spPr>
      </p:pic>
      <p:sp>
        <p:nvSpPr>
          <p:cNvPr id="11" name="矩形 10">
            <a:extLst>
              <a:ext uri="{FF2B5EF4-FFF2-40B4-BE49-F238E27FC236}">
                <a16:creationId xmlns:a16="http://schemas.microsoft.com/office/drawing/2014/main" id="{C690B7CB-B5E6-79AB-577D-9E0C070CE45D}"/>
              </a:ext>
            </a:extLst>
          </p:cNvPr>
          <p:cNvSpPr/>
          <p:nvPr/>
        </p:nvSpPr>
        <p:spPr>
          <a:xfrm>
            <a:off x="845820" y="1120140"/>
            <a:ext cx="8561070" cy="357759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90855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矩形: 圆角 100">
            <a:extLst>
              <a:ext uri="{FF2B5EF4-FFF2-40B4-BE49-F238E27FC236}">
                <a16:creationId xmlns:a16="http://schemas.microsoft.com/office/drawing/2014/main" id="{5A4207EE-8525-4451-A71F-946ACD847F58}"/>
              </a:ext>
            </a:extLst>
          </p:cNvPr>
          <p:cNvSpPr/>
          <p:nvPr/>
        </p:nvSpPr>
        <p:spPr>
          <a:xfrm>
            <a:off x="274320" y="259081"/>
            <a:ext cx="10833672" cy="3896230"/>
          </a:xfrm>
          <a:prstGeom prst="roundRect">
            <a:avLst>
              <a:gd name="adj" fmla="val 3737"/>
            </a:avLst>
          </a:prstGeom>
          <a:noFill/>
          <a:ln w="2857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B0F9482E-0935-4174-9356-90D6FA10EB3B}"/>
              </a:ext>
            </a:extLst>
          </p:cNvPr>
          <p:cNvSpPr/>
          <p:nvPr/>
        </p:nvSpPr>
        <p:spPr>
          <a:xfrm>
            <a:off x="444500" y="342900"/>
            <a:ext cx="5384800" cy="3517900"/>
          </a:xfrm>
          <a:prstGeom prst="roundRect">
            <a:avLst>
              <a:gd name="adj" fmla="val 7642"/>
            </a:avLst>
          </a:prstGeom>
          <a:noFill/>
          <a:ln w="28575">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31134D96-6671-4CC8-8068-06430CA6E23C}"/>
              </a:ext>
            </a:extLst>
          </p:cNvPr>
          <p:cNvPicPr>
            <a:picLocks noChangeAspect="1"/>
          </p:cNvPicPr>
          <p:nvPr/>
        </p:nvPicPr>
        <p:blipFill>
          <a:blip r:embed="rId2"/>
          <a:stretch>
            <a:fillRect/>
          </a:stretch>
        </p:blipFill>
        <p:spPr>
          <a:xfrm>
            <a:off x="728444" y="2515829"/>
            <a:ext cx="696405" cy="516733"/>
          </a:xfrm>
          <a:prstGeom prst="rect">
            <a:avLst/>
          </a:prstGeom>
        </p:spPr>
      </p:pic>
      <p:sp>
        <p:nvSpPr>
          <p:cNvPr id="3" name="文本框 2">
            <a:extLst>
              <a:ext uri="{FF2B5EF4-FFF2-40B4-BE49-F238E27FC236}">
                <a16:creationId xmlns:a16="http://schemas.microsoft.com/office/drawing/2014/main" id="{E3C75032-3837-4E5B-BD86-50306B659738}"/>
              </a:ext>
            </a:extLst>
          </p:cNvPr>
          <p:cNvSpPr txBox="1"/>
          <p:nvPr/>
        </p:nvSpPr>
        <p:spPr>
          <a:xfrm>
            <a:off x="629060" y="3032562"/>
            <a:ext cx="1462058"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MRI</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2D</a:t>
            </a:r>
            <a:r>
              <a:rPr lang="zh-CN" altLang="en-US" dirty="0">
                <a:latin typeface="Times New Roman" panose="02020603050405020304" pitchFamily="18" charset="0"/>
                <a:cs typeface="Times New Roman" panose="02020603050405020304" pitchFamily="18" charset="0"/>
              </a:rPr>
              <a:t>切片</a:t>
            </a:r>
          </a:p>
        </p:txBody>
      </p:sp>
      <p:pic>
        <p:nvPicPr>
          <p:cNvPr id="4" name="图片 3">
            <a:extLst>
              <a:ext uri="{FF2B5EF4-FFF2-40B4-BE49-F238E27FC236}">
                <a16:creationId xmlns:a16="http://schemas.microsoft.com/office/drawing/2014/main" id="{41C242E1-DEA7-4BBB-AED1-8FAAE05297D6}"/>
              </a:ext>
            </a:extLst>
          </p:cNvPr>
          <p:cNvPicPr>
            <a:picLocks noChangeAspect="1"/>
          </p:cNvPicPr>
          <p:nvPr/>
        </p:nvPicPr>
        <p:blipFill rotWithShape="1">
          <a:blip r:embed="rId3">
            <a:extLst>
              <a:ext uri="{28A0092B-C50C-407E-A947-70E740481C1C}">
                <a14:useLocalDpi xmlns:a14="http://schemas.microsoft.com/office/drawing/2010/main" val="0"/>
              </a:ext>
            </a:extLst>
          </a:blip>
          <a:srcRect l="3094" r="3094"/>
          <a:stretch/>
        </p:blipFill>
        <p:spPr>
          <a:xfrm>
            <a:off x="690549" y="757377"/>
            <a:ext cx="766341" cy="706654"/>
          </a:xfrm>
          <a:prstGeom prst="rect">
            <a:avLst/>
          </a:prstGeom>
        </p:spPr>
      </p:pic>
      <p:sp>
        <p:nvSpPr>
          <p:cNvPr id="5" name="箭头: 右 4">
            <a:extLst>
              <a:ext uri="{FF2B5EF4-FFF2-40B4-BE49-F238E27FC236}">
                <a16:creationId xmlns:a16="http://schemas.microsoft.com/office/drawing/2014/main" id="{4A74F740-4EF1-4752-ABD4-A6BBB5014ED4}"/>
              </a:ext>
            </a:extLst>
          </p:cNvPr>
          <p:cNvSpPr/>
          <p:nvPr/>
        </p:nvSpPr>
        <p:spPr>
          <a:xfrm rot="5400000" flipV="1">
            <a:off x="650477" y="1883591"/>
            <a:ext cx="795049"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17B6C1F-ED75-4707-92D6-ED5D1FC74E1D}"/>
              </a:ext>
            </a:extLst>
          </p:cNvPr>
          <p:cNvSpPr txBox="1"/>
          <p:nvPr/>
        </p:nvSpPr>
        <p:spPr>
          <a:xfrm>
            <a:off x="1084008" y="1644811"/>
            <a:ext cx="353943" cy="990600"/>
          </a:xfrm>
          <a:prstGeom prst="rect">
            <a:avLst/>
          </a:prstGeom>
          <a:noFill/>
        </p:spPr>
        <p:txBody>
          <a:bodyPr vert="eaVert" wrap="square" rtlCol="0">
            <a:spAutoFit/>
          </a:bodyPr>
          <a:lstStyle/>
          <a:p>
            <a:r>
              <a:rPr lang="en-US" altLang="zh-CN" sz="1100" dirty="0">
                <a:latin typeface="Times New Roman" panose="02020603050405020304" pitchFamily="18" charset="0"/>
                <a:cs typeface="Times New Roman" panose="02020603050405020304" pitchFamily="18" charset="0"/>
              </a:rPr>
              <a:t>&gt; 30 </a:t>
            </a:r>
            <a:r>
              <a:rPr lang="zh-CN" altLang="en-US" sz="1100" dirty="0">
                <a:latin typeface="Times New Roman" panose="02020603050405020304" pitchFamily="18" charset="0"/>
                <a:cs typeface="Times New Roman" panose="02020603050405020304" pitchFamily="18" charset="0"/>
              </a:rPr>
              <a:t>像素</a:t>
            </a:r>
          </a:p>
        </p:txBody>
      </p:sp>
      <p:sp>
        <p:nvSpPr>
          <p:cNvPr id="7" name="箭头: 右 6">
            <a:extLst>
              <a:ext uri="{FF2B5EF4-FFF2-40B4-BE49-F238E27FC236}">
                <a16:creationId xmlns:a16="http://schemas.microsoft.com/office/drawing/2014/main" id="{4F02B009-469E-485B-960E-0BCBEF666513}"/>
              </a:ext>
            </a:extLst>
          </p:cNvPr>
          <p:cNvSpPr/>
          <p:nvPr/>
        </p:nvSpPr>
        <p:spPr>
          <a:xfrm>
            <a:off x="1597053" y="192100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B63E3CC-4948-4E1F-BE8E-4073EADEF22E}"/>
              </a:ext>
            </a:extLst>
          </p:cNvPr>
          <p:cNvPicPr>
            <a:picLocks noChangeAspect="1"/>
          </p:cNvPicPr>
          <p:nvPr/>
        </p:nvPicPr>
        <p:blipFill>
          <a:blip r:embed="rId4"/>
          <a:stretch>
            <a:fillRect/>
          </a:stretch>
        </p:blipFill>
        <p:spPr>
          <a:xfrm>
            <a:off x="2008568" y="463549"/>
            <a:ext cx="2191702" cy="3273836"/>
          </a:xfrm>
          <a:prstGeom prst="rect">
            <a:avLst/>
          </a:prstGeom>
        </p:spPr>
      </p:pic>
      <p:sp>
        <p:nvSpPr>
          <p:cNvPr id="9" name="箭头: 右 8">
            <a:extLst>
              <a:ext uri="{FF2B5EF4-FFF2-40B4-BE49-F238E27FC236}">
                <a16:creationId xmlns:a16="http://schemas.microsoft.com/office/drawing/2014/main" id="{64C531ED-77D9-440A-8AF8-CAED99C2B36E}"/>
              </a:ext>
            </a:extLst>
          </p:cNvPr>
          <p:cNvSpPr/>
          <p:nvPr/>
        </p:nvSpPr>
        <p:spPr>
          <a:xfrm>
            <a:off x="4344309" y="192100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C360B006-5419-479E-AECE-80B3D33697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8547" y="1131159"/>
            <a:ext cx="474972" cy="474972"/>
          </a:xfrm>
          <a:prstGeom prst="rect">
            <a:avLst/>
          </a:prstGeom>
        </p:spPr>
      </p:pic>
      <p:pic>
        <p:nvPicPr>
          <p:cNvPr id="12" name="图片 11">
            <a:extLst>
              <a:ext uri="{FF2B5EF4-FFF2-40B4-BE49-F238E27FC236}">
                <a16:creationId xmlns:a16="http://schemas.microsoft.com/office/drawing/2014/main" id="{108EC623-FFC1-44BA-B3BA-AC10A25125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3330" y="2337297"/>
            <a:ext cx="474015" cy="474015"/>
          </a:xfrm>
          <a:prstGeom prst="rect">
            <a:avLst/>
          </a:prstGeom>
        </p:spPr>
      </p:pic>
      <p:sp>
        <p:nvSpPr>
          <p:cNvPr id="13" name="文本框 12">
            <a:extLst>
              <a:ext uri="{FF2B5EF4-FFF2-40B4-BE49-F238E27FC236}">
                <a16:creationId xmlns:a16="http://schemas.microsoft.com/office/drawing/2014/main" id="{CA670BF7-20DB-451D-A6AF-2C90F285E0FC}"/>
              </a:ext>
            </a:extLst>
          </p:cNvPr>
          <p:cNvSpPr txBox="1"/>
          <p:nvPr/>
        </p:nvSpPr>
        <p:spPr>
          <a:xfrm>
            <a:off x="4634166" y="1603423"/>
            <a:ext cx="1087649"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冻结模型特征</a:t>
            </a:r>
          </a:p>
        </p:txBody>
      </p:sp>
      <p:sp>
        <p:nvSpPr>
          <p:cNvPr id="14" name="文本框 13">
            <a:extLst>
              <a:ext uri="{FF2B5EF4-FFF2-40B4-BE49-F238E27FC236}">
                <a16:creationId xmlns:a16="http://schemas.microsoft.com/office/drawing/2014/main" id="{8545275E-DB67-4382-B26E-3DD97BCDA441}"/>
              </a:ext>
            </a:extLst>
          </p:cNvPr>
          <p:cNvSpPr txBox="1"/>
          <p:nvPr/>
        </p:nvSpPr>
        <p:spPr>
          <a:xfrm>
            <a:off x="4518189" y="2751399"/>
            <a:ext cx="1382615"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不冻结模型特征</a:t>
            </a:r>
          </a:p>
        </p:txBody>
      </p:sp>
      <p:grpSp>
        <p:nvGrpSpPr>
          <p:cNvPr id="112" name="组合 111">
            <a:extLst>
              <a:ext uri="{FF2B5EF4-FFF2-40B4-BE49-F238E27FC236}">
                <a16:creationId xmlns:a16="http://schemas.microsoft.com/office/drawing/2014/main" id="{6116AAAC-6945-39FF-225F-82B38BF15305}"/>
              </a:ext>
            </a:extLst>
          </p:cNvPr>
          <p:cNvGrpSpPr/>
          <p:nvPr/>
        </p:nvGrpSpPr>
        <p:grpSpPr>
          <a:xfrm>
            <a:off x="7561966" y="673335"/>
            <a:ext cx="3417067" cy="2559041"/>
            <a:chOff x="7561966" y="673335"/>
            <a:chExt cx="3417067" cy="2559041"/>
          </a:xfrm>
        </p:grpSpPr>
        <p:sp>
          <p:nvSpPr>
            <p:cNvPr id="17" name="矩形: 圆角 16">
              <a:extLst>
                <a:ext uri="{FF2B5EF4-FFF2-40B4-BE49-F238E27FC236}">
                  <a16:creationId xmlns:a16="http://schemas.microsoft.com/office/drawing/2014/main" id="{5B3CE742-2144-4B11-B085-5C2C30843431}"/>
                </a:ext>
              </a:extLst>
            </p:cNvPr>
            <p:cNvSpPr/>
            <p:nvPr/>
          </p:nvSpPr>
          <p:spPr>
            <a:xfrm>
              <a:off x="7561966" y="673335"/>
              <a:ext cx="3417067" cy="2559041"/>
            </a:xfrm>
            <a:prstGeom prst="roundRect">
              <a:avLst>
                <a:gd name="adj" fmla="val 141"/>
              </a:avLst>
            </a:prstGeom>
            <a:solidFill>
              <a:schemeClr val="bg1"/>
            </a:solidFill>
            <a:ln w="28575">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F889BE2B-7522-414A-AD55-CABFDD4D29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20205" y="1530042"/>
              <a:ext cx="608246" cy="613844"/>
            </a:xfrm>
            <a:prstGeom prst="rect">
              <a:avLst/>
            </a:prstGeom>
          </p:spPr>
        </p:pic>
        <p:sp>
          <p:nvSpPr>
            <p:cNvPr id="19" name="文本框 18">
              <a:extLst>
                <a:ext uri="{FF2B5EF4-FFF2-40B4-BE49-F238E27FC236}">
                  <a16:creationId xmlns:a16="http://schemas.microsoft.com/office/drawing/2014/main" id="{B1D3E586-B656-4513-8359-A097ED4B076F}"/>
                </a:ext>
              </a:extLst>
            </p:cNvPr>
            <p:cNvSpPr txBox="1"/>
            <p:nvPr/>
          </p:nvSpPr>
          <p:spPr>
            <a:xfrm>
              <a:off x="7576572" y="2127803"/>
              <a:ext cx="1091163" cy="307777"/>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sz="1400" dirty="0">
                  <a:latin typeface="Times New Roman" panose="02020603050405020304" pitchFamily="18" charset="0"/>
                  <a:cs typeface="Times New Roman" panose="02020603050405020304" pitchFamily="18" charset="0"/>
                </a:rPr>
                <a:t>biomarker</a:t>
              </a:r>
              <a:endParaRPr lang="zh-CN" altLang="en-US" sz="1400" dirty="0">
                <a:latin typeface="Times New Roman" panose="02020603050405020304" pitchFamily="18" charset="0"/>
                <a:cs typeface="Times New Roman" panose="02020603050405020304" pitchFamily="18" charset="0"/>
              </a:endParaRPr>
            </a:p>
          </p:txBody>
        </p:sp>
      </p:grpSp>
      <p:sp>
        <p:nvSpPr>
          <p:cNvPr id="24" name="箭头: 右 23">
            <a:extLst>
              <a:ext uri="{FF2B5EF4-FFF2-40B4-BE49-F238E27FC236}">
                <a16:creationId xmlns:a16="http://schemas.microsoft.com/office/drawing/2014/main" id="{776DD902-C941-4E35-8E15-A6A1399E2D22}"/>
              </a:ext>
            </a:extLst>
          </p:cNvPr>
          <p:cNvSpPr/>
          <p:nvPr/>
        </p:nvSpPr>
        <p:spPr>
          <a:xfrm>
            <a:off x="8454803" y="1806189"/>
            <a:ext cx="267476" cy="217747"/>
          </a:xfrm>
          <a:prstGeom prst="rightArrow">
            <a:avLst/>
          </a:prstGeom>
          <a:solidFill>
            <a:srgbClr val="FED8D8"/>
          </a:solidFill>
          <a:ln>
            <a:solidFill>
              <a:srgbClr val="FED8D8"/>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FC2D00C6-A4D8-4C65-AC0B-71C5D4D617E0}"/>
              </a:ext>
            </a:extLst>
          </p:cNvPr>
          <p:cNvCxnSpPr>
            <a:cxnSpLocks/>
          </p:cNvCxnSpPr>
          <p:nvPr/>
        </p:nvCxnSpPr>
        <p:spPr>
          <a:xfrm>
            <a:off x="8953846" y="1044210"/>
            <a:ext cx="420948" cy="516559"/>
          </a:xfrm>
          <a:prstGeom prst="line">
            <a:avLst/>
          </a:prstGeom>
          <a:ln w="19050">
            <a:solidFill>
              <a:srgbClr val="FED8D8"/>
            </a:solidFill>
          </a:ln>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E41A9B27-777E-42BE-AD0A-EADF5F5DD521}"/>
              </a:ext>
            </a:extLst>
          </p:cNvPr>
          <p:cNvCxnSpPr>
            <a:cxnSpLocks/>
          </p:cNvCxnSpPr>
          <p:nvPr/>
        </p:nvCxnSpPr>
        <p:spPr>
          <a:xfrm flipV="1">
            <a:off x="9002827" y="2049091"/>
            <a:ext cx="371967" cy="557512"/>
          </a:xfrm>
          <a:prstGeom prst="line">
            <a:avLst/>
          </a:prstGeom>
          <a:ln w="19050">
            <a:solidFill>
              <a:srgbClr val="FED8D8"/>
            </a:solidFill>
          </a:ln>
        </p:spPr>
        <p:style>
          <a:lnRef idx="1">
            <a:schemeClr val="dk1"/>
          </a:lnRef>
          <a:fillRef idx="0">
            <a:schemeClr val="dk1"/>
          </a:fillRef>
          <a:effectRef idx="0">
            <a:schemeClr val="dk1"/>
          </a:effectRef>
          <a:fontRef idx="minor">
            <a:schemeClr val="tx1"/>
          </a:fontRef>
        </p:style>
      </p:cxnSp>
      <p:sp>
        <p:nvSpPr>
          <p:cNvPr id="63" name="Google Shape;9816;p136">
            <a:extLst>
              <a:ext uri="{FF2B5EF4-FFF2-40B4-BE49-F238E27FC236}">
                <a16:creationId xmlns:a16="http://schemas.microsoft.com/office/drawing/2014/main" id="{BD5B2CCD-CD3E-4755-B714-BEA1D3BBD717}"/>
              </a:ext>
            </a:extLst>
          </p:cNvPr>
          <p:cNvSpPr/>
          <p:nvPr/>
        </p:nvSpPr>
        <p:spPr>
          <a:xfrm>
            <a:off x="8754058" y="968138"/>
            <a:ext cx="297749" cy="1722770"/>
          </a:xfrm>
          <a:prstGeom prst="cube">
            <a:avLst>
              <a:gd name="adj" fmla="val 43894"/>
            </a:avLst>
          </a:prstGeom>
          <a:solidFill>
            <a:schemeClr val="accent4">
              <a:lumMod val="20000"/>
              <a:lumOff val="80000"/>
              <a:alpha val="55000"/>
            </a:schemeClr>
          </a:solidFill>
          <a:ln w="9525" cap="flat" cmpd="sng">
            <a:solidFill>
              <a:schemeClr val="accent4">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816;p136">
            <a:extLst>
              <a:ext uri="{FF2B5EF4-FFF2-40B4-BE49-F238E27FC236}">
                <a16:creationId xmlns:a16="http://schemas.microsoft.com/office/drawing/2014/main" id="{51996727-BBC0-4856-8C46-991ADCF11CC7}"/>
              </a:ext>
            </a:extLst>
          </p:cNvPr>
          <p:cNvSpPr/>
          <p:nvPr/>
        </p:nvSpPr>
        <p:spPr>
          <a:xfrm>
            <a:off x="9366942" y="1294759"/>
            <a:ext cx="297749" cy="1011188"/>
          </a:xfrm>
          <a:prstGeom prst="cube">
            <a:avLst>
              <a:gd name="adj" fmla="val 43894"/>
            </a:avLst>
          </a:prstGeom>
          <a:solidFill>
            <a:schemeClr val="accent2">
              <a:lumMod val="40000"/>
              <a:lumOff val="60000"/>
              <a:alpha val="55000"/>
            </a:schemeClr>
          </a:solidFill>
          <a:ln w="9525" cap="flat" cmpd="sng">
            <a:solidFill>
              <a:schemeClr val="accent4">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箭头: 右 70">
            <a:extLst>
              <a:ext uri="{FF2B5EF4-FFF2-40B4-BE49-F238E27FC236}">
                <a16:creationId xmlns:a16="http://schemas.microsoft.com/office/drawing/2014/main" id="{EFFC0F6C-21E4-4E5C-A578-8DEE4B5B1A9C}"/>
              </a:ext>
            </a:extLst>
          </p:cNvPr>
          <p:cNvSpPr/>
          <p:nvPr/>
        </p:nvSpPr>
        <p:spPr>
          <a:xfrm>
            <a:off x="9807878" y="1829523"/>
            <a:ext cx="267476" cy="217747"/>
          </a:xfrm>
          <a:prstGeom prst="rightArrow">
            <a:avLst/>
          </a:prstGeom>
          <a:solidFill>
            <a:srgbClr val="FED8D8"/>
          </a:solidFill>
          <a:ln>
            <a:solidFill>
              <a:srgbClr val="FED8D8"/>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95B8501E-AC9F-401C-BFB8-C0A581138C52}"/>
              </a:ext>
            </a:extLst>
          </p:cNvPr>
          <p:cNvSpPr txBox="1"/>
          <p:nvPr/>
        </p:nvSpPr>
        <p:spPr>
          <a:xfrm>
            <a:off x="8906448" y="2696375"/>
            <a:ext cx="1091163" cy="307777"/>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sz="1400" dirty="0">
                <a:latin typeface="Times New Roman" panose="02020603050405020304" pitchFamily="18" charset="0"/>
                <a:cs typeface="Times New Roman" panose="02020603050405020304" pitchFamily="18" charset="0"/>
              </a:rPr>
              <a:t>自编码器</a:t>
            </a:r>
          </a:p>
        </p:txBody>
      </p:sp>
      <p:pic>
        <p:nvPicPr>
          <p:cNvPr id="74" name="图片 73">
            <a:extLst>
              <a:ext uri="{FF2B5EF4-FFF2-40B4-BE49-F238E27FC236}">
                <a16:creationId xmlns:a16="http://schemas.microsoft.com/office/drawing/2014/main" id="{13BCEF96-5563-4580-81B9-0EC93BD2B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18541" y="1457889"/>
            <a:ext cx="419100" cy="419100"/>
          </a:xfrm>
          <a:prstGeom prst="rect">
            <a:avLst/>
          </a:prstGeom>
        </p:spPr>
      </p:pic>
      <p:sp>
        <p:nvSpPr>
          <p:cNvPr id="75" name="文本框 74">
            <a:extLst>
              <a:ext uri="{FF2B5EF4-FFF2-40B4-BE49-F238E27FC236}">
                <a16:creationId xmlns:a16="http://schemas.microsoft.com/office/drawing/2014/main" id="{91947F99-DEBC-4533-99D4-02F16AD47BCE}"/>
              </a:ext>
            </a:extLst>
          </p:cNvPr>
          <p:cNvSpPr txBox="1"/>
          <p:nvPr/>
        </p:nvSpPr>
        <p:spPr>
          <a:xfrm>
            <a:off x="10106751" y="1902997"/>
            <a:ext cx="908682" cy="307777"/>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sz="1400" dirty="0">
                <a:latin typeface="Times New Roman" panose="02020603050405020304" pitchFamily="18" charset="0"/>
                <a:cs typeface="Times New Roman" panose="02020603050405020304" pitchFamily="18" charset="0"/>
              </a:rPr>
              <a:t>编码特征</a:t>
            </a:r>
          </a:p>
        </p:txBody>
      </p:sp>
      <p:sp>
        <p:nvSpPr>
          <p:cNvPr id="76" name="矩形: 圆角 75">
            <a:extLst>
              <a:ext uri="{FF2B5EF4-FFF2-40B4-BE49-F238E27FC236}">
                <a16:creationId xmlns:a16="http://schemas.microsoft.com/office/drawing/2014/main" id="{AB129281-FF65-463D-AD39-E9F3A3EF76D9}"/>
              </a:ext>
            </a:extLst>
          </p:cNvPr>
          <p:cNvSpPr/>
          <p:nvPr/>
        </p:nvSpPr>
        <p:spPr>
          <a:xfrm>
            <a:off x="6199098" y="1128252"/>
            <a:ext cx="1023585" cy="1904310"/>
          </a:xfrm>
          <a:prstGeom prst="roundRect">
            <a:avLst/>
          </a:prstGeom>
          <a:noFill/>
          <a:ln w="28575">
            <a:solidFill>
              <a:srgbClr val="E3E0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a:extLst>
              <a:ext uri="{FF2B5EF4-FFF2-40B4-BE49-F238E27FC236}">
                <a16:creationId xmlns:a16="http://schemas.microsoft.com/office/drawing/2014/main" id="{65DB0546-0BD4-4F29-845D-CC3FCCFBD620}"/>
              </a:ext>
            </a:extLst>
          </p:cNvPr>
          <p:cNvSpPr txBox="1"/>
          <p:nvPr/>
        </p:nvSpPr>
        <p:spPr>
          <a:xfrm>
            <a:off x="6204112" y="1893131"/>
            <a:ext cx="1087649"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特征融合模块</a:t>
            </a:r>
          </a:p>
        </p:txBody>
      </p:sp>
      <p:sp>
        <p:nvSpPr>
          <p:cNvPr id="82" name="箭头: 右 81">
            <a:extLst>
              <a:ext uri="{FF2B5EF4-FFF2-40B4-BE49-F238E27FC236}">
                <a16:creationId xmlns:a16="http://schemas.microsoft.com/office/drawing/2014/main" id="{DC6A9A8F-F129-4749-B1AC-FAF9A79E6EDF}"/>
              </a:ext>
            </a:extLst>
          </p:cNvPr>
          <p:cNvSpPr/>
          <p:nvPr/>
        </p:nvSpPr>
        <p:spPr>
          <a:xfrm>
            <a:off x="5811412" y="1891639"/>
            <a:ext cx="387339" cy="122431"/>
          </a:xfrm>
          <a:prstGeom prst="rightArrow">
            <a:avLst/>
          </a:prstGeom>
          <a:gradFill flip="none" rotWithShape="1">
            <a:gsLst>
              <a:gs pos="32000">
                <a:schemeClr val="bg2">
                  <a:lumMod val="75000"/>
                </a:schemeClr>
              </a:gs>
              <a:gs pos="96000">
                <a:srgbClr val="E3E0EC"/>
              </a:gs>
            </a:gsLst>
            <a:lin ang="2700000" scaled="1"/>
            <a:tileRect/>
          </a:gra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3" name="箭头: 右 82">
            <a:extLst>
              <a:ext uri="{FF2B5EF4-FFF2-40B4-BE49-F238E27FC236}">
                <a16:creationId xmlns:a16="http://schemas.microsoft.com/office/drawing/2014/main" id="{882ECA9A-F54D-4353-9BA7-58EC53659572}"/>
              </a:ext>
            </a:extLst>
          </p:cNvPr>
          <p:cNvSpPr/>
          <p:nvPr/>
        </p:nvSpPr>
        <p:spPr>
          <a:xfrm rot="10800000">
            <a:off x="6713268" y="2078856"/>
            <a:ext cx="387339" cy="122431"/>
          </a:xfrm>
          <a:prstGeom prst="rightArrow">
            <a:avLst/>
          </a:prstGeom>
          <a:gradFill flip="none" rotWithShape="1">
            <a:gsLst>
              <a:gs pos="0">
                <a:schemeClr val="accent1">
                  <a:lumMod val="40000"/>
                  <a:lumOff val="60000"/>
                </a:schemeClr>
              </a:gs>
              <a:gs pos="72000">
                <a:srgbClr val="E3E0EC"/>
              </a:gs>
            </a:gsLst>
            <a:lin ang="2700000" scaled="1"/>
            <a:tileRect/>
          </a:gra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0" name="箭头: 右 23">
            <a:extLst>
              <a:ext uri="{FF2B5EF4-FFF2-40B4-BE49-F238E27FC236}">
                <a16:creationId xmlns:a16="http://schemas.microsoft.com/office/drawing/2014/main" id="{0FA6DBA3-6C37-100F-522F-F88E21E898B0}"/>
              </a:ext>
            </a:extLst>
          </p:cNvPr>
          <p:cNvSpPr/>
          <p:nvPr/>
        </p:nvSpPr>
        <p:spPr>
          <a:xfrm rot="5400000">
            <a:off x="5653729" y="4280199"/>
            <a:ext cx="710211" cy="174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aphicFrame>
        <p:nvGraphicFramePr>
          <p:cNvPr id="21" name="表格 15">
            <a:extLst>
              <a:ext uri="{FF2B5EF4-FFF2-40B4-BE49-F238E27FC236}">
                <a16:creationId xmlns:a16="http://schemas.microsoft.com/office/drawing/2014/main" id="{9FB7E7CE-94BE-71ED-8069-413455879C47}"/>
              </a:ext>
            </a:extLst>
          </p:cNvPr>
          <p:cNvGraphicFramePr>
            <a:graphicFrameLocks noGrp="1"/>
          </p:cNvGraphicFramePr>
          <p:nvPr>
            <p:extLst>
              <p:ext uri="{D42A27DB-BD31-4B8C-83A1-F6EECF244321}">
                <p14:modId xmlns:p14="http://schemas.microsoft.com/office/powerpoint/2010/main" val="688258982"/>
              </p:ext>
            </p:extLst>
          </p:nvPr>
        </p:nvGraphicFramePr>
        <p:xfrm>
          <a:off x="9171670" y="5080173"/>
          <a:ext cx="1807367" cy="609600"/>
        </p:xfrm>
        <a:graphic>
          <a:graphicData uri="http://schemas.openxmlformats.org/drawingml/2006/table">
            <a:tbl>
              <a:tblPr firstRow="1" bandRow="1">
                <a:tableStyleId>{00A15C55-8517-42AA-B614-E9B94910E393}</a:tableStyleId>
              </a:tblPr>
              <a:tblGrid>
                <a:gridCol w="1807367">
                  <a:extLst>
                    <a:ext uri="{9D8B030D-6E8A-4147-A177-3AD203B41FA5}">
                      <a16:colId xmlns:a16="http://schemas.microsoft.com/office/drawing/2014/main" val="2506330798"/>
                    </a:ext>
                  </a:extLst>
                </a:gridCol>
              </a:tblGrid>
              <a:tr h="1854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zh-CN" altLang="en-US" sz="1400" dirty="0">
                          <a:latin typeface="宋体" panose="02010600030101010101" pitchFamily="2" charset="-122"/>
                          <a:ea typeface="宋体" panose="02010600030101010101" pitchFamily="2" charset="-122"/>
                        </a:rPr>
                        <a:t>分类任务</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a:txBody>
                  <a:tcPr anchor="ctr" anchorCtr="1"/>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zh-CN" altLang="en-US" sz="1400" dirty="0">
                          <a:latin typeface="宋体" panose="02010600030101010101" pitchFamily="2" charset="-122"/>
                          <a:ea typeface="宋体" panose="02010600030101010101" pitchFamily="2" charset="-122"/>
                        </a:rPr>
                        <a:t>级别 </a:t>
                      </a:r>
                      <a:r>
                        <a:rPr lang="en-US" altLang="zh-CN" sz="1400" dirty="0">
                          <a:latin typeface="宋体" panose="02010600030101010101" pitchFamily="2" charset="-122"/>
                          <a:ea typeface="宋体" panose="02010600030101010101" pitchFamily="2" charset="-122"/>
                        </a:rPr>
                        <a:t>/ </a:t>
                      </a:r>
                      <a:r>
                        <a:rPr lang="zh-CN" altLang="en-US" sz="1400" dirty="0">
                          <a:latin typeface="宋体" panose="02010600030101010101" pitchFamily="2" charset="-122"/>
                          <a:ea typeface="宋体" panose="02010600030101010101" pitchFamily="2" charset="-122"/>
                        </a:rPr>
                        <a:t>亚型</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a:txBody>
                  <a:tcPr anchor="ctr" anchorCtr="1"/>
                </a:tc>
                <a:extLst>
                  <a:ext uri="{0D108BD9-81ED-4DB2-BD59-A6C34878D82A}">
                    <a16:rowId xmlns:a16="http://schemas.microsoft.com/office/drawing/2014/main" val="213125470"/>
                  </a:ext>
                </a:extLst>
              </a:tr>
            </a:tbl>
          </a:graphicData>
        </a:graphic>
      </p:graphicFrame>
      <p:sp>
        <p:nvSpPr>
          <p:cNvPr id="27" name="文本框 26">
            <a:extLst>
              <a:ext uri="{FF2B5EF4-FFF2-40B4-BE49-F238E27FC236}">
                <a16:creationId xmlns:a16="http://schemas.microsoft.com/office/drawing/2014/main" id="{0EBB578A-568D-7339-D510-0B18D9DF271B}"/>
              </a:ext>
            </a:extLst>
          </p:cNvPr>
          <p:cNvSpPr txBox="1"/>
          <p:nvPr/>
        </p:nvSpPr>
        <p:spPr>
          <a:xfrm>
            <a:off x="6096000" y="4255020"/>
            <a:ext cx="543739" cy="307777"/>
          </a:xfrm>
          <a:prstGeom prst="rect">
            <a:avLst/>
          </a:prstGeom>
          <a:noFill/>
        </p:spPr>
        <p:txBody>
          <a:bodyPr wrap="none" rtlCol="0">
            <a:spAutoFit/>
          </a:bodyPr>
          <a:lstStyle/>
          <a:p>
            <a:r>
              <a:rPr kumimoji="1" lang="zh-CN" altLang="en-US" sz="1400" dirty="0">
                <a:latin typeface="SimSun" panose="02010600030101010101" pitchFamily="2" charset="-122"/>
                <a:ea typeface="SimSun" panose="02010600030101010101" pitchFamily="2" charset="-122"/>
                <a:cs typeface="Times New Roman" panose="02020603050405020304" pitchFamily="18" charset="0"/>
              </a:rPr>
              <a:t>蒸馏</a:t>
            </a:r>
          </a:p>
        </p:txBody>
      </p:sp>
      <p:grpSp>
        <p:nvGrpSpPr>
          <p:cNvPr id="111" name="组合 110">
            <a:extLst>
              <a:ext uri="{FF2B5EF4-FFF2-40B4-BE49-F238E27FC236}">
                <a16:creationId xmlns:a16="http://schemas.microsoft.com/office/drawing/2014/main" id="{635A90DB-07F2-B187-D231-B04614EA8D1A}"/>
              </a:ext>
            </a:extLst>
          </p:cNvPr>
          <p:cNvGrpSpPr/>
          <p:nvPr/>
        </p:nvGrpSpPr>
        <p:grpSpPr>
          <a:xfrm>
            <a:off x="5441611" y="4828904"/>
            <a:ext cx="1102584" cy="1225591"/>
            <a:chOff x="5441611" y="4828904"/>
            <a:chExt cx="1102584" cy="1225591"/>
          </a:xfrm>
        </p:grpSpPr>
        <p:sp>
          <p:nvSpPr>
            <p:cNvPr id="29" name="Google Shape;9898;p139">
              <a:extLst>
                <a:ext uri="{FF2B5EF4-FFF2-40B4-BE49-F238E27FC236}">
                  <a16:creationId xmlns:a16="http://schemas.microsoft.com/office/drawing/2014/main" id="{92BCD8BB-4A5D-934E-6873-DA23421F29EB}"/>
                </a:ext>
              </a:extLst>
            </p:cNvPr>
            <p:cNvSpPr/>
            <p:nvPr/>
          </p:nvSpPr>
          <p:spPr>
            <a:xfrm>
              <a:off x="5446837" y="5232616"/>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 name="Google Shape;9899;p139">
              <a:extLst>
                <a:ext uri="{FF2B5EF4-FFF2-40B4-BE49-F238E27FC236}">
                  <a16:creationId xmlns:a16="http://schemas.microsoft.com/office/drawing/2014/main" id="{9A01ED71-B591-E520-0E04-9EE8535FDC14}"/>
                </a:ext>
              </a:extLst>
            </p:cNvPr>
            <p:cNvSpPr/>
            <p:nvPr/>
          </p:nvSpPr>
          <p:spPr>
            <a:xfrm>
              <a:off x="5441611" y="5483910"/>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1" name="Google Shape;9900;p139">
              <a:extLst>
                <a:ext uri="{FF2B5EF4-FFF2-40B4-BE49-F238E27FC236}">
                  <a16:creationId xmlns:a16="http://schemas.microsoft.com/office/drawing/2014/main" id="{2E6D43D9-C217-7F11-82D8-3639B2EAFA5D}"/>
                </a:ext>
              </a:extLst>
            </p:cNvPr>
            <p:cNvSpPr/>
            <p:nvPr/>
          </p:nvSpPr>
          <p:spPr>
            <a:xfrm>
              <a:off x="5441611" y="4995705"/>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 name="Google Shape;9901;p139">
              <a:extLst>
                <a:ext uri="{FF2B5EF4-FFF2-40B4-BE49-F238E27FC236}">
                  <a16:creationId xmlns:a16="http://schemas.microsoft.com/office/drawing/2014/main" id="{786E8382-66E8-A104-E7D2-F64039A3624E}"/>
                </a:ext>
              </a:extLst>
            </p:cNvPr>
            <p:cNvSpPr/>
            <p:nvPr/>
          </p:nvSpPr>
          <p:spPr>
            <a:xfrm>
              <a:off x="5875356" y="5319597"/>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3" name="Google Shape;9902;p139">
              <a:extLst>
                <a:ext uri="{FF2B5EF4-FFF2-40B4-BE49-F238E27FC236}">
                  <a16:creationId xmlns:a16="http://schemas.microsoft.com/office/drawing/2014/main" id="{109F8254-535E-A16A-AF08-D46D3EF3C455}"/>
                </a:ext>
              </a:extLst>
            </p:cNvPr>
            <p:cNvSpPr/>
            <p:nvPr/>
          </p:nvSpPr>
          <p:spPr>
            <a:xfrm>
              <a:off x="5876827" y="5571591"/>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34" name="Google Shape;9903;p139">
              <a:extLst>
                <a:ext uri="{FF2B5EF4-FFF2-40B4-BE49-F238E27FC236}">
                  <a16:creationId xmlns:a16="http://schemas.microsoft.com/office/drawing/2014/main" id="{24C01401-CB47-C12B-B4D3-B0332AE445E9}"/>
                </a:ext>
              </a:extLst>
            </p:cNvPr>
            <p:cNvSpPr/>
            <p:nvPr/>
          </p:nvSpPr>
          <p:spPr>
            <a:xfrm>
              <a:off x="5875356" y="5067650"/>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5" name="Google Shape;9904;p139">
              <a:extLst>
                <a:ext uri="{FF2B5EF4-FFF2-40B4-BE49-F238E27FC236}">
                  <a16:creationId xmlns:a16="http://schemas.microsoft.com/office/drawing/2014/main" id="{BEF9CFB3-621F-9489-AB5D-E3D35EACC1C3}"/>
                </a:ext>
              </a:extLst>
            </p:cNvPr>
            <p:cNvCxnSpPr>
              <a:stCxn id="31" idx="6"/>
              <a:endCxn id="32" idx="2"/>
            </p:cNvCxnSpPr>
            <p:nvPr/>
          </p:nvCxnSpPr>
          <p:spPr>
            <a:xfrm>
              <a:off x="5669317" y="5106905"/>
              <a:ext cx="206040" cy="323892"/>
            </a:xfrm>
            <a:prstGeom prst="straightConnector1">
              <a:avLst/>
            </a:prstGeom>
            <a:noFill/>
            <a:ln w="12700" cap="flat" cmpd="sng">
              <a:solidFill>
                <a:srgbClr val="595959"/>
              </a:solidFill>
              <a:prstDash val="solid"/>
              <a:round/>
              <a:headEnd type="none" w="med" len="med"/>
              <a:tailEnd type="none" w="med" len="med"/>
            </a:ln>
          </p:spPr>
        </p:cxnSp>
        <p:cxnSp>
          <p:nvCxnSpPr>
            <p:cNvPr id="36" name="Google Shape;9905;p139">
              <a:extLst>
                <a:ext uri="{FF2B5EF4-FFF2-40B4-BE49-F238E27FC236}">
                  <a16:creationId xmlns:a16="http://schemas.microsoft.com/office/drawing/2014/main" id="{EF4C0C7F-64A2-BCC6-AF76-71D02BA77663}"/>
                </a:ext>
              </a:extLst>
            </p:cNvPr>
            <p:cNvCxnSpPr>
              <a:stCxn id="31" idx="6"/>
              <a:endCxn id="34" idx="2"/>
            </p:cNvCxnSpPr>
            <p:nvPr/>
          </p:nvCxnSpPr>
          <p:spPr>
            <a:xfrm>
              <a:off x="5669317" y="5106905"/>
              <a:ext cx="206040" cy="71946"/>
            </a:xfrm>
            <a:prstGeom prst="straightConnector1">
              <a:avLst/>
            </a:prstGeom>
            <a:noFill/>
            <a:ln w="12700" cap="flat" cmpd="sng">
              <a:solidFill>
                <a:srgbClr val="595959"/>
              </a:solidFill>
              <a:prstDash val="solid"/>
              <a:round/>
              <a:headEnd type="none" w="med" len="med"/>
              <a:tailEnd type="none" w="med" len="med"/>
            </a:ln>
          </p:spPr>
        </p:cxnSp>
        <p:cxnSp>
          <p:nvCxnSpPr>
            <p:cNvPr id="37" name="Google Shape;9906;p139">
              <a:extLst>
                <a:ext uri="{FF2B5EF4-FFF2-40B4-BE49-F238E27FC236}">
                  <a16:creationId xmlns:a16="http://schemas.microsoft.com/office/drawing/2014/main" id="{20449953-64B9-F764-7D6C-057BA50E4EB3}"/>
                </a:ext>
              </a:extLst>
            </p:cNvPr>
            <p:cNvCxnSpPr>
              <a:stCxn id="31" idx="6"/>
              <a:endCxn id="33" idx="2"/>
            </p:cNvCxnSpPr>
            <p:nvPr/>
          </p:nvCxnSpPr>
          <p:spPr>
            <a:xfrm>
              <a:off x="5669317" y="5106905"/>
              <a:ext cx="207510" cy="575887"/>
            </a:xfrm>
            <a:prstGeom prst="straightConnector1">
              <a:avLst/>
            </a:prstGeom>
            <a:noFill/>
            <a:ln w="12700" cap="flat" cmpd="sng">
              <a:solidFill>
                <a:srgbClr val="595959"/>
              </a:solidFill>
              <a:prstDash val="solid"/>
              <a:round/>
              <a:headEnd type="none" w="med" len="med"/>
              <a:tailEnd type="none" w="med" len="med"/>
            </a:ln>
          </p:spPr>
        </p:cxnSp>
        <p:cxnSp>
          <p:nvCxnSpPr>
            <p:cNvPr id="38" name="Google Shape;9907;p139">
              <a:extLst>
                <a:ext uri="{FF2B5EF4-FFF2-40B4-BE49-F238E27FC236}">
                  <a16:creationId xmlns:a16="http://schemas.microsoft.com/office/drawing/2014/main" id="{5327C7A2-5FBE-460D-2FCF-B537AC452BC3}"/>
                </a:ext>
              </a:extLst>
            </p:cNvPr>
            <p:cNvCxnSpPr>
              <a:stCxn id="29" idx="6"/>
              <a:endCxn id="34" idx="2"/>
            </p:cNvCxnSpPr>
            <p:nvPr/>
          </p:nvCxnSpPr>
          <p:spPr>
            <a:xfrm flipV="1">
              <a:off x="5674543" y="5178850"/>
              <a:ext cx="200813" cy="164966"/>
            </a:xfrm>
            <a:prstGeom prst="straightConnector1">
              <a:avLst/>
            </a:prstGeom>
            <a:noFill/>
            <a:ln w="12700" cap="flat" cmpd="sng">
              <a:solidFill>
                <a:srgbClr val="595959"/>
              </a:solidFill>
              <a:prstDash val="solid"/>
              <a:round/>
              <a:headEnd type="none" w="med" len="med"/>
              <a:tailEnd type="none" w="med" len="med"/>
            </a:ln>
          </p:spPr>
        </p:cxnSp>
        <p:cxnSp>
          <p:nvCxnSpPr>
            <p:cNvPr id="39" name="Google Shape;9908;p139">
              <a:extLst>
                <a:ext uri="{FF2B5EF4-FFF2-40B4-BE49-F238E27FC236}">
                  <a16:creationId xmlns:a16="http://schemas.microsoft.com/office/drawing/2014/main" id="{AE6CA727-ED50-BE80-8FE2-7A498FC73E53}"/>
                </a:ext>
              </a:extLst>
            </p:cNvPr>
            <p:cNvCxnSpPr>
              <a:stCxn id="29" idx="6"/>
              <a:endCxn id="32" idx="2"/>
            </p:cNvCxnSpPr>
            <p:nvPr/>
          </p:nvCxnSpPr>
          <p:spPr>
            <a:xfrm>
              <a:off x="5674543" y="5343816"/>
              <a:ext cx="200813" cy="86981"/>
            </a:xfrm>
            <a:prstGeom prst="straightConnector1">
              <a:avLst/>
            </a:prstGeom>
            <a:noFill/>
            <a:ln w="12700" cap="flat" cmpd="sng">
              <a:solidFill>
                <a:srgbClr val="595959"/>
              </a:solidFill>
              <a:prstDash val="solid"/>
              <a:round/>
              <a:headEnd type="none" w="med" len="med"/>
              <a:tailEnd type="none" w="med" len="med"/>
            </a:ln>
          </p:spPr>
        </p:cxnSp>
        <p:cxnSp>
          <p:nvCxnSpPr>
            <p:cNvPr id="40" name="Google Shape;9909;p139">
              <a:extLst>
                <a:ext uri="{FF2B5EF4-FFF2-40B4-BE49-F238E27FC236}">
                  <a16:creationId xmlns:a16="http://schemas.microsoft.com/office/drawing/2014/main" id="{8D3DE404-E843-816B-3A99-661411D1FFDC}"/>
                </a:ext>
              </a:extLst>
            </p:cNvPr>
            <p:cNvCxnSpPr>
              <a:stCxn id="29" idx="6"/>
              <a:endCxn id="33" idx="2"/>
            </p:cNvCxnSpPr>
            <p:nvPr/>
          </p:nvCxnSpPr>
          <p:spPr>
            <a:xfrm>
              <a:off x="5674543" y="5343816"/>
              <a:ext cx="202284" cy="338975"/>
            </a:xfrm>
            <a:prstGeom prst="straightConnector1">
              <a:avLst/>
            </a:prstGeom>
            <a:noFill/>
            <a:ln w="12700" cap="flat" cmpd="sng">
              <a:solidFill>
                <a:srgbClr val="595959"/>
              </a:solidFill>
              <a:prstDash val="solid"/>
              <a:round/>
              <a:headEnd type="none" w="med" len="med"/>
              <a:tailEnd type="none" w="med" len="med"/>
            </a:ln>
          </p:spPr>
        </p:cxnSp>
        <p:cxnSp>
          <p:nvCxnSpPr>
            <p:cNvPr id="41" name="Google Shape;9910;p139">
              <a:extLst>
                <a:ext uri="{FF2B5EF4-FFF2-40B4-BE49-F238E27FC236}">
                  <a16:creationId xmlns:a16="http://schemas.microsoft.com/office/drawing/2014/main" id="{5CDA7E77-5B42-DD73-7E8B-FC0F20FAB1D8}"/>
                </a:ext>
              </a:extLst>
            </p:cNvPr>
            <p:cNvCxnSpPr>
              <a:stCxn id="30" idx="6"/>
              <a:endCxn id="34" idx="2"/>
            </p:cNvCxnSpPr>
            <p:nvPr/>
          </p:nvCxnSpPr>
          <p:spPr>
            <a:xfrm flipV="1">
              <a:off x="5669317" y="5178850"/>
              <a:ext cx="206040" cy="416260"/>
            </a:xfrm>
            <a:prstGeom prst="straightConnector1">
              <a:avLst/>
            </a:prstGeom>
            <a:noFill/>
            <a:ln w="12700" cap="flat" cmpd="sng">
              <a:solidFill>
                <a:srgbClr val="595959"/>
              </a:solidFill>
              <a:prstDash val="solid"/>
              <a:round/>
              <a:headEnd type="none" w="med" len="med"/>
              <a:tailEnd type="none" w="med" len="med"/>
            </a:ln>
          </p:spPr>
        </p:cxnSp>
        <p:cxnSp>
          <p:nvCxnSpPr>
            <p:cNvPr id="42" name="Google Shape;9911;p139">
              <a:extLst>
                <a:ext uri="{FF2B5EF4-FFF2-40B4-BE49-F238E27FC236}">
                  <a16:creationId xmlns:a16="http://schemas.microsoft.com/office/drawing/2014/main" id="{02F86834-6E28-2538-1E07-5AD2407C180D}"/>
                </a:ext>
              </a:extLst>
            </p:cNvPr>
            <p:cNvCxnSpPr>
              <a:stCxn id="30" idx="6"/>
              <a:endCxn id="32" idx="2"/>
            </p:cNvCxnSpPr>
            <p:nvPr/>
          </p:nvCxnSpPr>
          <p:spPr>
            <a:xfrm flipV="1">
              <a:off x="5669317" y="5430797"/>
              <a:ext cx="206040" cy="164312"/>
            </a:xfrm>
            <a:prstGeom prst="straightConnector1">
              <a:avLst/>
            </a:prstGeom>
            <a:noFill/>
            <a:ln w="12700" cap="flat" cmpd="sng">
              <a:solidFill>
                <a:srgbClr val="595959"/>
              </a:solidFill>
              <a:prstDash val="solid"/>
              <a:round/>
              <a:headEnd type="none" w="med" len="med"/>
              <a:tailEnd type="none" w="med" len="med"/>
            </a:ln>
          </p:spPr>
        </p:cxnSp>
        <p:cxnSp>
          <p:nvCxnSpPr>
            <p:cNvPr id="43" name="Google Shape;9912;p139">
              <a:extLst>
                <a:ext uri="{FF2B5EF4-FFF2-40B4-BE49-F238E27FC236}">
                  <a16:creationId xmlns:a16="http://schemas.microsoft.com/office/drawing/2014/main" id="{2EEFBFC9-8C42-E625-8A8F-C657548A4749}"/>
                </a:ext>
              </a:extLst>
            </p:cNvPr>
            <p:cNvCxnSpPr>
              <a:stCxn id="30" idx="6"/>
              <a:endCxn id="33" idx="2"/>
            </p:cNvCxnSpPr>
            <p:nvPr/>
          </p:nvCxnSpPr>
          <p:spPr>
            <a:xfrm>
              <a:off x="5669317" y="5595110"/>
              <a:ext cx="207510" cy="87682"/>
            </a:xfrm>
            <a:prstGeom prst="straightConnector1">
              <a:avLst/>
            </a:prstGeom>
            <a:noFill/>
            <a:ln w="12700" cap="flat" cmpd="sng">
              <a:solidFill>
                <a:srgbClr val="595959"/>
              </a:solidFill>
              <a:prstDash val="solid"/>
              <a:round/>
              <a:headEnd type="none" w="med" len="med"/>
              <a:tailEnd type="none" w="med" len="med"/>
            </a:ln>
          </p:spPr>
        </p:cxnSp>
        <p:sp>
          <p:nvSpPr>
            <p:cNvPr id="44" name="Google Shape;9922;p139">
              <a:extLst>
                <a:ext uri="{FF2B5EF4-FFF2-40B4-BE49-F238E27FC236}">
                  <a16:creationId xmlns:a16="http://schemas.microsoft.com/office/drawing/2014/main" id="{01E3D448-8C01-DFB3-2FFE-D4A51016DBB1}"/>
                </a:ext>
              </a:extLst>
            </p:cNvPr>
            <p:cNvSpPr/>
            <p:nvPr/>
          </p:nvSpPr>
          <p:spPr>
            <a:xfrm>
              <a:off x="5875356" y="4828904"/>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5" name="Google Shape;9923;p139">
              <a:extLst>
                <a:ext uri="{FF2B5EF4-FFF2-40B4-BE49-F238E27FC236}">
                  <a16:creationId xmlns:a16="http://schemas.microsoft.com/office/drawing/2014/main" id="{B2F35DB9-AACD-828A-01FC-AAF25AE7B109}"/>
                </a:ext>
              </a:extLst>
            </p:cNvPr>
            <p:cNvCxnSpPr>
              <a:stCxn id="31" idx="6"/>
              <a:endCxn id="44" idx="2"/>
            </p:cNvCxnSpPr>
            <p:nvPr/>
          </p:nvCxnSpPr>
          <p:spPr>
            <a:xfrm flipV="1">
              <a:off x="5669317" y="4940104"/>
              <a:ext cx="206040" cy="166801"/>
            </a:xfrm>
            <a:prstGeom prst="straightConnector1">
              <a:avLst/>
            </a:prstGeom>
            <a:noFill/>
            <a:ln w="12700" cap="flat" cmpd="sng">
              <a:solidFill>
                <a:srgbClr val="595959"/>
              </a:solidFill>
              <a:prstDash val="solid"/>
              <a:round/>
              <a:headEnd type="none" w="med" len="med"/>
              <a:tailEnd type="none" w="med" len="med"/>
            </a:ln>
          </p:spPr>
        </p:cxnSp>
        <p:cxnSp>
          <p:nvCxnSpPr>
            <p:cNvPr id="46" name="Google Shape;9924;p139">
              <a:extLst>
                <a:ext uri="{FF2B5EF4-FFF2-40B4-BE49-F238E27FC236}">
                  <a16:creationId xmlns:a16="http://schemas.microsoft.com/office/drawing/2014/main" id="{550AC5C8-5E32-66D2-C544-3C378243A333}"/>
                </a:ext>
              </a:extLst>
            </p:cNvPr>
            <p:cNvCxnSpPr>
              <a:stCxn id="29" idx="6"/>
              <a:endCxn id="44" idx="2"/>
            </p:cNvCxnSpPr>
            <p:nvPr/>
          </p:nvCxnSpPr>
          <p:spPr>
            <a:xfrm flipV="1">
              <a:off x="5674543" y="4940104"/>
              <a:ext cx="200813" cy="403712"/>
            </a:xfrm>
            <a:prstGeom prst="straightConnector1">
              <a:avLst/>
            </a:prstGeom>
            <a:noFill/>
            <a:ln w="12700" cap="flat" cmpd="sng">
              <a:solidFill>
                <a:srgbClr val="595959"/>
              </a:solidFill>
              <a:prstDash val="solid"/>
              <a:round/>
              <a:headEnd type="none" w="med" len="med"/>
              <a:tailEnd type="none" w="med" len="med"/>
            </a:ln>
          </p:spPr>
        </p:cxnSp>
        <p:cxnSp>
          <p:nvCxnSpPr>
            <p:cNvPr id="47" name="Google Shape;9925;p139">
              <a:extLst>
                <a:ext uri="{FF2B5EF4-FFF2-40B4-BE49-F238E27FC236}">
                  <a16:creationId xmlns:a16="http://schemas.microsoft.com/office/drawing/2014/main" id="{A5672705-8EBD-CFBC-22EA-1611C975040B}"/>
                </a:ext>
              </a:extLst>
            </p:cNvPr>
            <p:cNvCxnSpPr>
              <a:stCxn id="30" idx="6"/>
              <a:endCxn id="44" idx="2"/>
            </p:cNvCxnSpPr>
            <p:nvPr/>
          </p:nvCxnSpPr>
          <p:spPr>
            <a:xfrm flipV="1">
              <a:off x="5669317" y="4940104"/>
              <a:ext cx="206040" cy="655006"/>
            </a:xfrm>
            <a:prstGeom prst="straightConnector1">
              <a:avLst/>
            </a:prstGeom>
            <a:noFill/>
            <a:ln w="12700" cap="flat" cmpd="sng">
              <a:solidFill>
                <a:srgbClr val="595959"/>
              </a:solidFill>
              <a:prstDash val="solid"/>
              <a:round/>
              <a:headEnd type="none" w="med" len="med"/>
              <a:tailEnd type="none" w="med" len="med"/>
            </a:ln>
          </p:spPr>
        </p:cxnSp>
        <p:sp>
          <p:nvSpPr>
            <p:cNvPr id="48" name="Google Shape;9928;p139">
              <a:extLst>
                <a:ext uri="{FF2B5EF4-FFF2-40B4-BE49-F238E27FC236}">
                  <a16:creationId xmlns:a16="http://schemas.microsoft.com/office/drawing/2014/main" id="{2E4DD568-D2B0-051F-4FC8-82ABC6CD430A}"/>
                </a:ext>
              </a:extLst>
            </p:cNvPr>
            <p:cNvSpPr/>
            <p:nvPr/>
          </p:nvSpPr>
          <p:spPr>
            <a:xfrm>
              <a:off x="5875356" y="5832094"/>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 name="Google Shape;9930;p139">
              <a:extLst>
                <a:ext uri="{FF2B5EF4-FFF2-40B4-BE49-F238E27FC236}">
                  <a16:creationId xmlns:a16="http://schemas.microsoft.com/office/drawing/2014/main" id="{7285D098-0483-C8CB-614F-717BD9A90049}"/>
                </a:ext>
              </a:extLst>
            </p:cNvPr>
            <p:cNvCxnSpPr>
              <a:stCxn id="29" idx="6"/>
              <a:endCxn id="48" idx="2"/>
            </p:cNvCxnSpPr>
            <p:nvPr/>
          </p:nvCxnSpPr>
          <p:spPr>
            <a:xfrm>
              <a:off x="5674543" y="5343816"/>
              <a:ext cx="200813" cy="599478"/>
            </a:xfrm>
            <a:prstGeom prst="straightConnector1">
              <a:avLst/>
            </a:prstGeom>
            <a:noFill/>
            <a:ln w="12700" cap="flat" cmpd="sng">
              <a:solidFill>
                <a:srgbClr val="595959"/>
              </a:solidFill>
              <a:prstDash val="solid"/>
              <a:round/>
              <a:headEnd type="none" w="med" len="med"/>
              <a:tailEnd type="none" w="med" len="med"/>
            </a:ln>
          </p:spPr>
        </p:cxnSp>
        <p:cxnSp>
          <p:nvCxnSpPr>
            <p:cNvPr id="50" name="Google Shape;9931;p139">
              <a:extLst>
                <a:ext uri="{FF2B5EF4-FFF2-40B4-BE49-F238E27FC236}">
                  <a16:creationId xmlns:a16="http://schemas.microsoft.com/office/drawing/2014/main" id="{2AA69131-C431-90CE-5026-274F8BE71B76}"/>
                </a:ext>
              </a:extLst>
            </p:cNvPr>
            <p:cNvCxnSpPr>
              <a:stCxn id="29" idx="6"/>
              <a:endCxn id="48" idx="2"/>
            </p:cNvCxnSpPr>
            <p:nvPr/>
          </p:nvCxnSpPr>
          <p:spPr>
            <a:xfrm>
              <a:off x="5674543" y="5343816"/>
              <a:ext cx="200813" cy="599478"/>
            </a:xfrm>
            <a:prstGeom prst="straightConnector1">
              <a:avLst/>
            </a:prstGeom>
            <a:noFill/>
            <a:ln w="12700" cap="flat" cmpd="sng">
              <a:solidFill>
                <a:srgbClr val="595959"/>
              </a:solidFill>
              <a:prstDash val="solid"/>
              <a:round/>
              <a:headEnd type="none" w="med" len="med"/>
              <a:tailEnd type="none" w="med" len="med"/>
            </a:ln>
          </p:spPr>
        </p:cxnSp>
        <p:cxnSp>
          <p:nvCxnSpPr>
            <p:cNvPr id="51" name="Google Shape;9932;p139">
              <a:extLst>
                <a:ext uri="{FF2B5EF4-FFF2-40B4-BE49-F238E27FC236}">
                  <a16:creationId xmlns:a16="http://schemas.microsoft.com/office/drawing/2014/main" id="{F450FAC7-9B50-4E48-88D5-1D4985A975DC}"/>
                </a:ext>
              </a:extLst>
            </p:cNvPr>
            <p:cNvCxnSpPr>
              <a:stCxn id="31" idx="6"/>
              <a:endCxn id="48" idx="2"/>
            </p:cNvCxnSpPr>
            <p:nvPr/>
          </p:nvCxnSpPr>
          <p:spPr>
            <a:xfrm>
              <a:off x="5669317" y="5106905"/>
              <a:ext cx="206040" cy="836390"/>
            </a:xfrm>
            <a:prstGeom prst="straightConnector1">
              <a:avLst/>
            </a:prstGeom>
            <a:noFill/>
            <a:ln w="12700" cap="flat" cmpd="sng">
              <a:solidFill>
                <a:srgbClr val="595959"/>
              </a:solidFill>
              <a:prstDash val="solid"/>
              <a:round/>
              <a:headEnd type="none" w="med" len="med"/>
              <a:tailEnd type="none" w="med" len="med"/>
            </a:ln>
          </p:spPr>
        </p:cxnSp>
        <p:sp>
          <p:nvSpPr>
            <p:cNvPr id="52" name="Google Shape;9948;p139">
              <a:extLst>
                <a:ext uri="{FF2B5EF4-FFF2-40B4-BE49-F238E27FC236}">
                  <a16:creationId xmlns:a16="http://schemas.microsoft.com/office/drawing/2014/main" id="{48BA1A87-5C55-99CE-0908-79871A03F361}"/>
                </a:ext>
              </a:extLst>
            </p:cNvPr>
            <p:cNvSpPr/>
            <p:nvPr/>
          </p:nvSpPr>
          <p:spPr>
            <a:xfrm>
              <a:off x="5441611" y="5731186"/>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3" name="Google Shape;9953;p139">
              <a:extLst>
                <a:ext uri="{FF2B5EF4-FFF2-40B4-BE49-F238E27FC236}">
                  <a16:creationId xmlns:a16="http://schemas.microsoft.com/office/drawing/2014/main" id="{A5C446E2-7DF8-F0C2-F47F-4FF9B7B693CB}"/>
                </a:ext>
              </a:extLst>
            </p:cNvPr>
            <p:cNvCxnSpPr>
              <a:stCxn id="52" idx="6"/>
              <a:endCxn id="44" idx="2"/>
            </p:cNvCxnSpPr>
            <p:nvPr/>
          </p:nvCxnSpPr>
          <p:spPr>
            <a:xfrm flipV="1">
              <a:off x="5669317" y="4940104"/>
              <a:ext cx="206040" cy="902282"/>
            </a:xfrm>
            <a:prstGeom prst="straightConnector1">
              <a:avLst/>
            </a:prstGeom>
            <a:noFill/>
            <a:ln w="12700" cap="flat" cmpd="sng">
              <a:solidFill>
                <a:srgbClr val="595959"/>
              </a:solidFill>
              <a:prstDash val="solid"/>
              <a:round/>
              <a:headEnd type="none" w="med" len="med"/>
              <a:tailEnd type="none" w="med" len="med"/>
            </a:ln>
          </p:spPr>
        </p:cxnSp>
        <p:cxnSp>
          <p:nvCxnSpPr>
            <p:cNvPr id="54" name="Google Shape;9953;p139">
              <a:extLst>
                <a:ext uri="{FF2B5EF4-FFF2-40B4-BE49-F238E27FC236}">
                  <a16:creationId xmlns:a16="http://schemas.microsoft.com/office/drawing/2014/main" id="{3880985D-6CBD-F92B-C5A9-4F9968599FBA}"/>
                </a:ext>
              </a:extLst>
            </p:cNvPr>
            <p:cNvCxnSpPr>
              <a:stCxn id="52" idx="6"/>
              <a:endCxn id="34" idx="2"/>
            </p:cNvCxnSpPr>
            <p:nvPr/>
          </p:nvCxnSpPr>
          <p:spPr>
            <a:xfrm flipV="1">
              <a:off x="5669317" y="5178850"/>
              <a:ext cx="206040" cy="663536"/>
            </a:xfrm>
            <a:prstGeom prst="straightConnector1">
              <a:avLst/>
            </a:prstGeom>
            <a:noFill/>
            <a:ln w="12700" cap="flat" cmpd="sng">
              <a:solidFill>
                <a:srgbClr val="595959"/>
              </a:solidFill>
              <a:prstDash val="solid"/>
              <a:round/>
              <a:headEnd type="none" w="med" len="med"/>
              <a:tailEnd type="none" w="med" len="med"/>
            </a:ln>
          </p:spPr>
        </p:cxnSp>
        <p:cxnSp>
          <p:nvCxnSpPr>
            <p:cNvPr id="55" name="Google Shape;9953;p139">
              <a:extLst>
                <a:ext uri="{FF2B5EF4-FFF2-40B4-BE49-F238E27FC236}">
                  <a16:creationId xmlns:a16="http://schemas.microsoft.com/office/drawing/2014/main" id="{74A57CBD-B200-9969-CE29-BC85E7D40CF6}"/>
                </a:ext>
              </a:extLst>
            </p:cNvPr>
            <p:cNvCxnSpPr>
              <a:stCxn id="52" idx="6"/>
              <a:endCxn id="32" idx="2"/>
            </p:cNvCxnSpPr>
            <p:nvPr/>
          </p:nvCxnSpPr>
          <p:spPr>
            <a:xfrm flipV="1">
              <a:off x="5669317" y="5430797"/>
              <a:ext cx="206040" cy="411589"/>
            </a:xfrm>
            <a:prstGeom prst="straightConnector1">
              <a:avLst/>
            </a:prstGeom>
            <a:noFill/>
            <a:ln w="12700" cap="flat" cmpd="sng">
              <a:solidFill>
                <a:srgbClr val="595959"/>
              </a:solidFill>
              <a:prstDash val="solid"/>
              <a:round/>
              <a:headEnd type="none" w="med" len="med"/>
              <a:tailEnd type="none" w="med" len="med"/>
            </a:ln>
          </p:spPr>
        </p:cxnSp>
        <p:cxnSp>
          <p:nvCxnSpPr>
            <p:cNvPr id="56" name="Google Shape;9953;p139">
              <a:extLst>
                <a:ext uri="{FF2B5EF4-FFF2-40B4-BE49-F238E27FC236}">
                  <a16:creationId xmlns:a16="http://schemas.microsoft.com/office/drawing/2014/main" id="{C7E5BD0D-5F26-5E9B-936F-321BAE256CAC}"/>
                </a:ext>
              </a:extLst>
            </p:cNvPr>
            <p:cNvCxnSpPr>
              <a:stCxn id="52" idx="6"/>
              <a:endCxn id="48" idx="2"/>
            </p:cNvCxnSpPr>
            <p:nvPr/>
          </p:nvCxnSpPr>
          <p:spPr>
            <a:xfrm>
              <a:off x="5669317" y="5842386"/>
              <a:ext cx="206040" cy="100908"/>
            </a:xfrm>
            <a:prstGeom prst="straightConnector1">
              <a:avLst/>
            </a:prstGeom>
            <a:noFill/>
            <a:ln w="12700" cap="flat" cmpd="sng">
              <a:solidFill>
                <a:srgbClr val="595959"/>
              </a:solidFill>
              <a:prstDash val="solid"/>
              <a:round/>
              <a:headEnd type="none" w="med" len="med"/>
              <a:tailEnd type="none" w="med" len="med"/>
            </a:ln>
          </p:spPr>
        </p:cxnSp>
        <p:cxnSp>
          <p:nvCxnSpPr>
            <p:cNvPr id="57" name="Google Shape;9953;p139">
              <a:extLst>
                <a:ext uri="{FF2B5EF4-FFF2-40B4-BE49-F238E27FC236}">
                  <a16:creationId xmlns:a16="http://schemas.microsoft.com/office/drawing/2014/main" id="{437F64F8-CE9A-C6FB-B86D-75F45B035492}"/>
                </a:ext>
              </a:extLst>
            </p:cNvPr>
            <p:cNvCxnSpPr>
              <a:stCxn id="52" idx="6"/>
              <a:endCxn id="33" idx="2"/>
            </p:cNvCxnSpPr>
            <p:nvPr/>
          </p:nvCxnSpPr>
          <p:spPr>
            <a:xfrm flipV="1">
              <a:off x="5669317" y="5682792"/>
              <a:ext cx="207510" cy="159594"/>
            </a:xfrm>
            <a:prstGeom prst="straightConnector1">
              <a:avLst/>
            </a:prstGeom>
            <a:noFill/>
            <a:ln w="12700" cap="flat" cmpd="sng">
              <a:solidFill>
                <a:srgbClr val="595959"/>
              </a:solidFill>
              <a:prstDash val="solid"/>
              <a:round/>
              <a:headEnd type="none" w="med" len="med"/>
              <a:tailEnd type="none" w="med" len="med"/>
            </a:ln>
          </p:spPr>
        </p:cxnSp>
        <p:pic>
          <p:nvPicPr>
            <p:cNvPr id="58" name="图片 57">
              <a:extLst>
                <a:ext uri="{FF2B5EF4-FFF2-40B4-BE49-F238E27FC236}">
                  <a16:creationId xmlns:a16="http://schemas.microsoft.com/office/drawing/2014/main" id="{20CB8BE7-2955-39A0-9B5D-E7A26A3C5366}"/>
                </a:ext>
              </a:extLst>
            </p:cNvPr>
            <p:cNvPicPr>
              <a:picLocks noChangeAspect="1"/>
            </p:cNvPicPr>
            <p:nvPr/>
          </p:nvPicPr>
          <p:blipFill>
            <a:blip r:embed="rId8"/>
            <a:stretch>
              <a:fillRect/>
            </a:stretch>
          </p:blipFill>
          <p:spPr>
            <a:xfrm>
              <a:off x="6303875" y="4967373"/>
              <a:ext cx="240320" cy="966648"/>
            </a:xfrm>
            <a:prstGeom prst="rect">
              <a:avLst/>
            </a:prstGeom>
          </p:spPr>
        </p:pic>
        <p:grpSp>
          <p:nvGrpSpPr>
            <p:cNvPr id="59" name="组合 58">
              <a:extLst>
                <a:ext uri="{FF2B5EF4-FFF2-40B4-BE49-F238E27FC236}">
                  <a16:creationId xmlns:a16="http://schemas.microsoft.com/office/drawing/2014/main" id="{E6C1EC10-6CDD-BC0E-66E4-17DF48B2268F}"/>
                </a:ext>
              </a:extLst>
            </p:cNvPr>
            <p:cNvGrpSpPr/>
            <p:nvPr/>
          </p:nvGrpSpPr>
          <p:grpSpPr>
            <a:xfrm rot="10800000">
              <a:off x="6102799" y="4952029"/>
              <a:ext cx="207510" cy="1003190"/>
              <a:chOff x="6054232" y="1611737"/>
              <a:chExt cx="473779" cy="2246084"/>
            </a:xfrm>
          </p:grpSpPr>
          <p:cxnSp>
            <p:nvCxnSpPr>
              <p:cNvPr id="60" name="Google Shape;9904;p139">
                <a:extLst>
                  <a:ext uri="{FF2B5EF4-FFF2-40B4-BE49-F238E27FC236}">
                    <a16:creationId xmlns:a16="http://schemas.microsoft.com/office/drawing/2014/main" id="{BA2AA90B-03B2-74EA-BD5F-974B6C6F5B20}"/>
                  </a:ext>
                </a:extLst>
              </p:cNvPr>
              <p:cNvCxnSpPr/>
              <p:nvPr/>
            </p:nvCxnSpPr>
            <p:spPr>
              <a:xfrm>
                <a:off x="6054232" y="1985194"/>
                <a:ext cx="470421" cy="725176"/>
              </a:xfrm>
              <a:prstGeom prst="straightConnector1">
                <a:avLst/>
              </a:prstGeom>
              <a:noFill/>
              <a:ln w="12700" cap="flat" cmpd="sng">
                <a:solidFill>
                  <a:srgbClr val="595959"/>
                </a:solidFill>
                <a:prstDash val="solid"/>
                <a:round/>
                <a:headEnd type="none" w="med" len="med"/>
                <a:tailEnd type="none" w="med" len="med"/>
              </a:ln>
            </p:spPr>
          </p:cxnSp>
          <p:cxnSp>
            <p:nvCxnSpPr>
              <p:cNvPr id="61" name="Google Shape;9905;p139">
                <a:extLst>
                  <a:ext uri="{FF2B5EF4-FFF2-40B4-BE49-F238E27FC236}">
                    <a16:creationId xmlns:a16="http://schemas.microsoft.com/office/drawing/2014/main" id="{C7FFACFB-CCE1-7FB9-D82F-1BF215178A5A}"/>
                  </a:ext>
                </a:extLst>
              </p:cNvPr>
              <p:cNvCxnSpPr/>
              <p:nvPr/>
            </p:nvCxnSpPr>
            <p:spPr>
              <a:xfrm>
                <a:off x="6054232" y="1985194"/>
                <a:ext cx="470421" cy="161082"/>
              </a:xfrm>
              <a:prstGeom prst="straightConnector1">
                <a:avLst/>
              </a:prstGeom>
              <a:noFill/>
              <a:ln w="12700" cap="flat" cmpd="sng">
                <a:solidFill>
                  <a:srgbClr val="595959"/>
                </a:solidFill>
                <a:prstDash val="solid"/>
                <a:round/>
                <a:headEnd type="none" w="med" len="med"/>
                <a:tailEnd type="none" w="med" len="med"/>
              </a:ln>
            </p:spPr>
          </p:cxnSp>
          <p:cxnSp>
            <p:nvCxnSpPr>
              <p:cNvPr id="64" name="Google Shape;9906;p139">
                <a:extLst>
                  <a:ext uri="{FF2B5EF4-FFF2-40B4-BE49-F238E27FC236}">
                    <a16:creationId xmlns:a16="http://schemas.microsoft.com/office/drawing/2014/main" id="{56BD38AC-A932-8C9F-A10B-2EDC35124D5D}"/>
                  </a:ext>
                </a:extLst>
              </p:cNvPr>
              <p:cNvCxnSpPr/>
              <p:nvPr/>
            </p:nvCxnSpPr>
            <p:spPr>
              <a:xfrm>
                <a:off x="6054232" y="1985194"/>
                <a:ext cx="473779" cy="1289377"/>
              </a:xfrm>
              <a:prstGeom prst="straightConnector1">
                <a:avLst/>
              </a:prstGeom>
              <a:noFill/>
              <a:ln w="12700" cap="flat" cmpd="sng">
                <a:solidFill>
                  <a:srgbClr val="595959"/>
                </a:solidFill>
                <a:prstDash val="solid"/>
                <a:round/>
                <a:headEnd type="none" w="med" len="med"/>
                <a:tailEnd type="none" w="med" len="med"/>
              </a:ln>
            </p:spPr>
          </p:cxnSp>
          <p:cxnSp>
            <p:nvCxnSpPr>
              <p:cNvPr id="66" name="Google Shape;9907;p139">
                <a:extLst>
                  <a:ext uri="{FF2B5EF4-FFF2-40B4-BE49-F238E27FC236}">
                    <a16:creationId xmlns:a16="http://schemas.microsoft.com/office/drawing/2014/main" id="{4713F506-2441-CDB4-9819-649EFEFFCAF1}"/>
                  </a:ext>
                </a:extLst>
              </p:cNvPr>
              <p:cNvCxnSpPr/>
              <p:nvPr/>
            </p:nvCxnSpPr>
            <p:spPr>
              <a:xfrm flipV="1">
                <a:off x="6066164" y="2146275"/>
                <a:ext cx="458489" cy="369349"/>
              </a:xfrm>
              <a:prstGeom prst="straightConnector1">
                <a:avLst/>
              </a:prstGeom>
              <a:noFill/>
              <a:ln w="12700" cap="flat" cmpd="sng">
                <a:solidFill>
                  <a:srgbClr val="595959"/>
                </a:solidFill>
                <a:prstDash val="solid"/>
                <a:round/>
                <a:headEnd type="none" w="med" len="med"/>
                <a:tailEnd type="none" w="med" len="med"/>
              </a:ln>
            </p:spPr>
          </p:cxnSp>
          <p:cxnSp>
            <p:nvCxnSpPr>
              <p:cNvPr id="67" name="Google Shape;9908;p139">
                <a:extLst>
                  <a:ext uri="{FF2B5EF4-FFF2-40B4-BE49-F238E27FC236}">
                    <a16:creationId xmlns:a16="http://schemas.microsoft.com/office/drawing/2014/main" id="{6C8FDFD2-39CB-739B-5DA2-AB404FA634C6}"/>
                  </a:ext>
                </a:extLst>
              </p:cNvPr>
              <p:cNvCxnSpPr/>
              <p:nvPr/>
            </p:nvCxnSpPr>
            <p:spPr>
              <a:xfrm>
                <a:off x="6066164" y="2515624"/>
                <a:ext cx="458489" cy="194745"/>
              </a:xfrm>
              <a:prstGeom prst="straightConnector1">
                <a:avLst/>
              </a:prstGeom>
              <a:noFill/>
              <a:ln w="12700" cap="flat" cmpd="sng">
                <a:solidFill>
                  <a:srgbClr val="595959"/>
                </a:solidFill>
                <a:prstDash val="solid"/>
                <a:round/>
                <a:headEnd type="none" w="med" len="med"/>
                <a:tailEnd type="none" w="med" len="med"/>
              </a:ln>
            </p:spPr>
          </p:cxnSp>
          <p:cxnSp>
            <p:nvCxnSpPr>
              <p:cNvPr id="68" name="Google Shape;9909;p139">
                <a:extLst>
                  <a:ext uri="{FF2B5EF4-FFF2-40B4-BE49-F238E27FC236}">
                    <a16:creationId xmlns:a16="http://schemas.microsoft.com/office/drawing/2014/main" id="{E8DDBB4C-C23D-E0E2-46D0-806A70039510}"/>
                  </a:ext>
                </a:extLst>
              </p:cNvPr>
              <p:cNvCxnSpPr/>
              <p:nvPr/>
            </p:nvCxnSpPr>
            <p:spPr>
              <a:xfrm>
                <a:off x="6066164" y="2515624"/>
                <a:ext cx="461847" cy="758946"/>
              </a:xfrm>
              <a:prstGeom prst="straightConnector1">
                <a:avLst/>
              </a:prstGeom>
              <a:noFill/>
              <a:ln w="12700" cap="flat" cmpd="sng">
                <a:solidFill>
                  <a:srgbClr val="595959"/>
                </a:solidFill>
                <a:prstDash val="solid"/>
                <a:round/>
                <a:headEnd type="none" w="med" len="med"/>
                <a:tailEnd type="none" w="med" len="med"/>
              </a:ln>
            </p:spPr>
          </p:cxnSp>
          <p:cxnSp>
            <p:nvCxnSpPr>
              <p:cNvPr id="69" name="Google Shape;9910;p139">
                <a:extLst>
                  <a:ext uri="{FF2B5EF4-FFF2-40B4-BE49-F238E27FC236}">
                    <a16:creationId xmlns:a16="http://schemas.microsoft.com/office/drawing/2014/main" id="{03501688-F942-A4E3-5A52-7D1AB590C0D0}"/>
                  </a:ext>
                </a:extLst>
              </p:cNvPr>
              <p:cNvCxnSpPr/>
              <p:nvPr/>
            </p:nvCxnSpPr>
            <p:spPr>
              <a:xfrm flipV="1">
                <a:off x="6054232" y="2146275"/>
                <a:ext cx="470421" cy="931981"/>
              </a:xfrm>
              <a:prstGeom prst="straightConnector1">
                <a:avLst/>
              </a:prstGeom>
              <a:noFill/>
              <a:ln w="12700" cap="flat" cmpd="sng">
                <a:solidFill>
                  <a:srgbClr val="595959"/>
                </a:solidFill>
                <a:prstDash val="solid"/>
                <a:round/>
                <a:headEnd type="none" w="med" len="med"/>
                <a:tailEnd type="none" w="med" len="med"/>
              </a:ln>
            </p:spPr>
          </p:cxnSp>
          <p:cxnSp>
            <p:nvCxnSpPr>
              <p:cNvPr id="73" name="Google Shape;9911;p139">
                <a:extLst>
                  <a:ext uri="{FF2B5EF4-FFF2-40B4-BE49-F238E27FC236}">
                    <a16:creationId xmlns:a16="http://schemas.microsoft.com/office/drawing/2014/main" id="{DFD976D6-0279-47D2-B950-DCFB4F349479}"/>
                  </a:ext>
                </a:extLst>
              </p:cNvPr>
              <p:cNvCxnSpPr/>
              <p:nvPr/>
            </p:nvCxnSpPr>
            <p:spPr>
              <a:xfrm flipV="1">
                <a:off x="6054232" y="2710369"/>
                <a:ext cx="470421" cy="367886"/>
              </a:xfrm>
              <a:prstGeom prst="straightConnector1">
                <a:avLst/>
              </a:prstGeom>
              <a:noFill/>
              <a:ln w="12700" cap="flat" cmpd="sng">
                <a:solidFill>
                  <a:srgbClr val="595959"/>
                </a:solidFill>
                <a:prstDash val="solid"/>
                <a:round/>
                <a:headEnd type="none" w="med" len="med"/>
                <a:tailEnd type="none" w="med" len="med"/>
              </a:ln>
            </p:spPr>
          </p:cxnSp>
          <p:cxnSp>
            <p:nvCxnSpPr>
              <p:cNvPr id="78" name="Google Shape;9912;p139">
                <a:extLst>
                  <a:ext uri="{FF2B5EF4-FFF2-40B4-BE49-F238E27FC236}">
                    <a16:creationId xmlns:a16="http://schemas.microsoft.com/office/drawing/2014/main" id="{BF4900C9-9D43-CA0B-2292-86B594AE7FE8}"/>
                  </a:ext>
                </a:extLst>
              </p:cNvPr>
              <p:cNvCxnSpPr/>
              <p:nvPr/>
            </p:nvCxnSpPr>
            <p:spPr>
              <a:xfrm>
                <a:off x="6054232" y="3078256"/>
                <a:ext cx="473779" cy="196315"/>
              </a:xfrm>
              <a:prstGeom prst="straightConnector1">
                <a:avLst/>
              </a:prstGeom>
              <a:noFill/>
              <a:ln w="12700" cap="flat" cmpd="sng">
                <a:solidFill>
                  <a:srgbClr val="595959"/>
                </a:solidFill>
                <a:prstDash val="solid"/>
                <a:round/>
                <a:headEnd type="none" w="med" len="med"/>
                <a:tailEnd type="none" w="med" len="med"/>
              </a:ln>
            </p:spPr>
          </p:cxnSp>
          <p:cxnSp>
            <p:nvCxnSpPr>
              <p:cNvPr id="79" name="Google Shape;9923;p139">
                <a:extLst>
                  <a:ext uri="{FF2B5EF4-FFF2-40B4-BE49-F238E27FC236}">
                    <a16:creationId xmlns:a16="http://schemas.microsoft.com/office/drawing/2014/main" id="{786A7F1F-E405-61DB-4B87-C6100DC80E90}"/>
                  </a:ext>
                </a:extLst>
              </p:cNvPr>
              <p:cNvCxnSpPr/>
              <p:nvPr/>
            </p:nvCxnSpPr>
            <p:spPr>
              <a:xfrm flipV="1">
                <a:off x="6054232" y="1611737"/>
                <a:ext cx="470421" cy="373457"/>
              </a:xfrm>
              <a:prstGeom prst="straightConnector1">
                <a:avLst/>
              </a:prstGeom>
              <a:noFill/>
              <a:ln w="12700" cap="flat" cmpd="sng">
                <a:solidFill>
                  <a:srgbClr val="595959"/>
                </a:solidFill>
                <a:prstDash val="solid"/>
                <a:round/>
                <a:headEnd type="none" w="med" len="med"/>
                <a:tailEnd type="none" w="med" len="med"/>
              </a:ln>
            </p:spPr>
          </p:cxnSp>
          <p:cxnSp>
            <p:nvCxnSpPr>
              <p:cNvPr id="80" name="Google Shape;9924;p139">
                <a:extLst>
                  <a:ext uri="{FF2B5EF4-FFF2-40B4-BE49-F238E27FC236}">
                    <a16:creationId xmlns:a16="http://schemas.microsoft.com/office/drawing/2014/main" id="{31FD5E09-C32C-44C1-EFDB-DB6C76E11B35}"/>
                  </a:ext>
                </a:extLst>
              </p:cNvPr>
              <p:cNvCxnSpPr/>
              <p:nvPr/>
            </p:nvCxnSpPr>
            <p:spPr>
              <a:xfrm flipV="1">
                <a:off x="6066164" y="1611737"/>
                <a:ext cx="458489" cy="903887"/>
              </a:xfrm>
              <a:prstGeom prst="straightConnector1">
                <a:avLst/>
              </a:prstGeom>
              <a:noFill/>
              <a:ln w="12700" cap="flat" cmpd="sng">
                <a:solidFill>
                  <a:srgbClr val="595959"/>
                </a:solidFill>
                <a:prstDash val="solid"/>
                <a:round/>
                <a:headEnd type="none" w="med" len="med"/>
                <a:tailEnd type="none" w="med" len="med"/>
              </a:ln>
            </p:spPr>
          </p:cxnSp>
          <p:cxnSp>
            <p:nvCxnSpPr>
              <p:cNvPr id="81" name="Google Shape;9925;p139">
                <a:extLst>
                  <a:ext uri="{FF2B5EF4-FFF2-40B4-BE49-F238E27FC236}">
                    <a16:creationId xmlns:a16="http://schemas.microsoft.com/office/drawing/2014/main" id="{D4E0AFAB-98CB-2994-E45C-E9A2E9BC2785}"/>
                  </a:ext>
                </a:extLst>
              </p:cNvPr>
              <p:cNvCxnSpPr/>
              <p:nvPr/>
            </p:nvCxnSpPr>
            <p:spPr>
              <a:xfrm flipV="1">
                <a:off x="6054232" y="1611737"/>
                <a:ext cx="470421" cy="1466519"/>
              </a:xfrm>
              <a:prstGeom prst="straightConnector1">
                <a:avLst/>
              </a:prstGeom>
              <a:noFill/>
              <a:ln w="12700" cap="flat" cmpd="sng">
                <a:solidFill>
                  <a:srgbClr val="595959"/>
                </a:solidFill>
                <a:prstDash val="solid"/>
                <a:round/>
                <a:headEnd type="none" w="med" len="med"/>
                <a:tailEnd type="none" w="med" len="med"/>
              </a:ln>
            </p:spPr>
          </p:cxnSp>
          <p:cxnSp>
            <p:nvCxnSpPr>
              <p:cNvPr id="84" name="Google Shape;9930;p139">
                <a:extLst>
                  <a:ext uri="{FF2B5EF4-FFF2-40B4-BE49-F238E27FC236}">
                    <a16:creationId xmlns:a16="http://schemas.microsoft.com/office/drawing/2014/main" id="{F0747317-5278-C4F2-7E61-ABB73E72B2B1}"/>
                  </a:ext>
                </a:extLst>
              </p:cNvPr>
              <p:cNvCxnSpPr/>
              <p:nvPr/>
            </p:nvCxnSpPr>
            <p:spPr>
              <a:xfrm>
                <a:off x="6066164" y="2515624"/>
                <a:ext cx="458489" cy="1342196"/>
              </a:xfrm>
              <a:prstGeom prst="straightConnector1">
                <a:avLst/>
              </a:prstGeom>
              <a:noFill/>
              <a:ln w="12700" cap="flat" cmpd="sng">
                <a:solidFill>
                  <a:srgbClr val="595959"/>
                </a:solidFill>
                <a:prstDash val="solid"/>
                <a:round/>
                <a:headEnd type="none" w="med" len="med"/>
                <a:tailEnd type="none" w="med" len="med"/>
              </a:ln>
            </p:spPr>
          </p:cxnSp>
          <p:cxnSp>
            <p:nvCxnSpPr>
              <p:cNvPr id="85" name="Google Shape;9931;p139">
                <a:extLst>
                  <a:ext uri="{FF2B5EF4-FFF2-40B4-BE49-F238E27FC236}">
                    <a16:creationId xmlns:a16="http://schemas.microsoft.com/office/drawing/2014/main" id="{D6C75C62-6698-3DDE-1CCE-6FAFB8AF57C4}"/>
                  </a:ext>
                </a:extLst>
              </p:cNvPr>
              <p:cNvCxnSpPr/>
              <p:nvPr/>
            </p:nvCxnSpPr>
            <p:spPr>
              <a:xfrm>
                <a:off x="6066164" y="2515624"/>
                <a:ext cx="458489" cy="1342196"/>
              </a:xfrm>
              <a:prstGeom prst="straightConnector1">
                <a:avLst/>
              </a:prstGeom>
              <a:noFill/>
              <a:ln w="12700" cap="flat" cmpd="sng">
                <a:solidFill>
                  <a:srgbClr val="595959"/>
                </a:solidFill>
                <a:prstDash val="solid"/>
                <a:round/>
                <a:headEnd type="none" w="med" len="med"/>
                <a:tailEnd type="none" w="med" len="med"/>
              </a:ln>
            </p:spPr>
          </p:cxnSp>
          <p:cxnSp>
            <p:nvCxnSpPr>
              <p:cNvPr id="86" name="Google Shape;9932;p139">
                <a:extLst>
                  <a:ext uri="{FF2B5EF4-FFF2-40B4-BE49-F238E27FC236}">
                    <a16:creationId xmlns:a16="http://schemas.microsoft.com/office/drawing/2014/main" id="{3224F81A-916D-8DAA-BFB3-7BA2AE718042}"/>
                  </a:ext>
                </a:extLst>
              </p:cNvPr>
              <p:cNvCxnSpPr/>
              <p:nvPr/>
            </p:nvCxnSpPr>
            <p:spPr>
              <a:xfrm>
                <a:off x="6054232" y="1985194"/>
                <a:ext cx="470421" cy="1872627"/>
              </a:xfrm>
              <a:prstGeom prst="straightConnector1">
                <a:avLst/>
              </a:prstGeom>
              <a:noFill/>
              <a:ln w="12700" cap="flat" cmpd="sng">
                <a:solidFill>
                  <a:srgbClr val="595959"/>
                </a:solidFill>
                <a:prstDash val="solid"/>
                <a:round/>
                <a:headEnd type="none" w="med" len="med"/>
                <a:tailEnd type="none" w="med" len="med"/>
              </a:ln>
            </p:spPr>
          </p:cxnSp>
          <p:cxnSp>
            <p:nvCxnSpPr>
              <p:cNvPr id="88" name="Google Shape;9953;p139">
                <a:extLst>
                  <a:ext uri="{FF2B5EF4-FFF2-40B4-BE49-F238E27FC236}">
                    <a16:creationId xmlns:a16="http://schemas.microsoft.com/office/drawing/2014/main" id="{5533B31E-7909-B520-3141-7C5D2025912D}"/>
                  </a:ext>
                </a:extLst>
              </p:cNvPr>
              <p:cNvCxnSpPr/>
              <p:nvPr/>
            </p:nvCxnSpPr>
            <p:spPr>
              <a:xfrm flipV="1">
                <a:off x="6054232" y="1611737"/>
                <a:ext cx="470421" cy="2020156"/>
              </a:xfrm>
              <a:prstGeom prst="straightConnector1">
                <a:avLst/>
              </a:prstGeom>
              <a:noFill/>
              <a:ln w="12700" cap="flat" cmpd="sng">
                <a:solidFill>
                  <a:srgbClr val="595959"/>
                </a:solidFill>
                <a:prstDash val="solid"/>
                <a:round/>
                <a:headEnd type="none" w="med" len="med"/>
                <a:tailEnd type="none" w="med" len="med"/>
              </a:ln>
            </p:spPr>
          </p:cxnSp>
          <p:cxnSp>
            <p:nvCxnSpPr>
              <p:cNvPr id="90" name="Google Shape;9953;p139">
                <a:extLst>
                  <a:ext uri="{FF2B5EF4-FFF2-40B4-BE49-F238E27FC236}">
                    <a16:creationId xmlns:a16="http://schemas.microsoft.com/office/drawing/2014/main" id="{25627833-7469-EA2B-0990-F27D08DCCB00}"/>
                  </a:ext>
                </a:extLst>
              </p:cNvPr>
              <p:cNvCxnSpPr/>
              <p:nvPr/>
            </p:nvCxnSpPr>
            <p:spPr>
              <a:xfrm flipV="1">
                <a:off x="6054232" y="2146275"/>
                <a:ext cx="470421" cy="1485617"/>
              </a:xfrm>
              <a:prstGeom prst="straightConnector1">
                <a:avLst/>
              </a:prstGeom>
              <a:noFill/>
              <a:ln w="12700" cap="flat" cmpd="sng">
                <a:solidFill>
                  <a:srgbClr val="595959"/>
                </a:solidFill>
                <a:prstDash val="solid"/>
                <a:round/>
                <a:headEnd type="none" w="med" len="med"/>
                <a:tailEnd type="none" w="med" len="med"/>
              </a:ln>
            </p:spPr>
          </p:cxnSp>
          <p:cxnSp>
            <p:nvCxnSpPr>
              <p:cNvPr id="91" name="Google Shape;9953;p139">
                <a:extLst>
                  <a:ext uri="{FF2B5EF4-FFF2-40B4-BE49-F238E27FC236}">
                    <a16:creationId xmlns:a16="http://schemas.microsoft.com/office/drawing/2014/main" id="{F56D4823-792C-2529-AFC6-DEA6435E1E8A}"/>
                  </a:ext>
                </a:extLst>
              </p:cNvPr>
              <p:cNvCxnSpPr/>
              <p:nvPr/>
            </p:nvCxnSpPr>
            <p:spPr>
              <a:xfrm flipV="1">
                <a:off x="6054232" y="2710369"/>
                <a:ext cx="470421" cy="921523"/>
              </a:xfrm>
              <a:prstGeom prst="straightConnector1">
                <a:avLst/>
              </a:prstGeom>
              <a:noFill/>
              <a:ln w="12700" cap="flat" cmpd="sng">
                <a:solidFill>
                  <a:srgbClr val="595959"/>
                </a:solidFill>
                <a:prstDash val="solid"/>
                <a:round/>
                <a:headEnd type="none" w="med" len="med"/>
                <a:tailEnd type="none" w="med" len="med"/>
              </a:ln>
            </p:spPr>
          </p:cxnSp>
          <p:cxnSp>
            <p:nvCxnSpPr>
              <p:cNvPr id="96" name="Google Shape;9953;p139">
                <a:extLst>
                  <a:ext uri="{FF2B5EF4-FFF2-40B4-BE49-F238E27FC236}">
                    <a16:creationId xmlns:a16="http://schemas.microsoft.com/office/drawing/2014/main" id="{ECDFA58E-6596-5ABB-7B8F-052F1832231F}"/>
                  </a:ext>
                </a:extLst>
              </p:cNvPr>
              <p:cNvCxnSpPr/>
              <p:nvPr/>
            </p:nvCxnSpPr>
            <p:spPr>
              <a:xfrm>
                <a:off x="6054232" y="3631893"/>
                <a:ext cx="470421" cy="225928"/>
              </a:xfrm>
              <a:prstGeom prst="straightConnector1">
                <a:avLst/>
              </a:prstGeom>
              <a:noFill/>
              <a:ln w="12700" cap="flat" cmpd="sng">
                <a:solidFill>
                  <a:srgbClr val="595959"/>
                </a:solidFill>
                <a:prstDash val="solid"/>
                <a:round/>
                <a:headEnd type="none" w="med" len="med"/>
                <a:tailEnd type="none" w="med" len="med"/>
              </a:ln>
            </p:spPr>
          </p:cxnSp>
          <p:cxnSp>
            <p:nvCxnSpPr>
              <p:cNvPr id="97" name="Google Shape;9953;p139">
                <a:extLst>
                  <a:ext uri="{FF2B5EF4-FFF2-40B4-BE49-F238E27FC236}">
                    <a16:creationId xmlns:a16="http://schemas.microsoft.com/office/drawing/2014/main" id="{E43CF5BF-1BC6-CAE2-E5BF-ACC6DFE8FC1E}"/>
                  </a:ext>
                </a:extLst>
              </p:cNvPr>
              <p:cNvCxnSpPr/>
              <p:nvPr/>
            </p:nvCxnSpPr>
            <p:spPr>
              <a:xfrm flipV="1">
                <a:off x="6054232" y="3274570"/>
                <a:ext cx="473779" cy="357322"/>
              </a:xfrm>
              <a:prstGeom prst="straightConnector1">
                <a:avLst/>
              </a:prstGeom>
              <a:noFill/>
              <a:ln w="12700" cap="flat" cmpd="sng">
                <a:solidFill>
                  <a:srgbClr val="595959"/>
                </a:solidFill>
                <a:prstDash val="solid"/>
                <a:round/>
                <a:headEnd type="none" w="med" len="med"/>
                <a:tailEnd type="none" w="med" len="med"/>
              </a:ln>
            </p:spPr>
          </p:cxnSp>
        </p:grpSp>
      </p:grpSp>
      <p:sp>
        <p:nvSpPr>
          <p:cNvPr id="98" name="文本框 97">
            <a:extLst>
              <a:ext uri="{FF2B5EF4-FFF2-40B4-BE49-F238E27FC236}">
                <a16:creationId xmlns:a16="http://schemas.microsoft.com/office/drawing/2014/main" id="{39BA6178-9E79-8677-2686-91F5CEFCA5F0}"/>
              </a:ext>
            </a:extLst>
          </p:cNvPr>
          <p:cNvSpPr txBox="1"/>
          <p:nvPr/>
        </p:nvSpPr>
        <p:spPr>
          <a:xfrm>
            <a:off x="7008147" y="3586362"/>
            <a:ext cx="1136850"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教师模型</a:t>
            </a:r>
          </a:p>
        </p:txBody>
      </p:sp>
      <p:sp>
        <p:nvSpPr>
          <p:cNvPr id="99" name="矩形: 圆角 100">
            <a:extLst>
              <a:ext uri="{FF2B5EF4-FFF2-40B4-BE49-F238E27FC236}">
                <a16:creationId xmlns:a16="http://schemas.microsoft.com/office/drawing/2014/main" id="{F58B2810-7C19-D4B8-0B08-D07F2344FBEB}"/>
              </a:ext>
            </a:extLst>
          </p:cNvPr>
          <p:cNvSpPr/>
          <p:nvPr/>
        </p:nvSpPr>
        <p:spPr>
          <a:xfrm>
            <a:off x="4518188" y="4767956"/>
            <a:ext cx="3202017" cy="1286539"/>
          </a:xfrm>
          <a:prstGeom prst="roundRect">
            <a:avLst>
              <a:gd name="adj" fmla="val 3737"/>
            </a:avLst>
          </a:prstGeom>
          <a:noFill/>
          <a:ln w="2857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a:extLst>
              <a:ext uri="{FF2B5EF4-FFF2-40B4-BE49-F238E27FC236}">
                <a16:creationId xmlns:a16="http://schemas.microsoft.com/office/drawing/2014/main" id="{5D7D6E3B-3C1B-C228-82CB-2BD7CE03B880}"/>
              </a:ext>
            </a:extLst>
          </p:cNvPr>
          <p:cNvSpPr txBox="1"/>
          <p:nvPr/>
        </p:nvSpPr>
        <p:spPr>
          <a:xfrm>
            <a:off x="6583355" y="5510618"/>
            <a:ext cx="1107996"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学生模型</a:t>
            </a:r>
          </a:p>
        </p:txBody>
      </p:sp>
      <p:cxnSp>
        <p:nvCxnSpPr>
          <p:cNvPr id="104" name="直线箭头连接符 103">
            <a:extLst>
              <a:ext uri="{FF2B5EF4-FFF2-40B4-BE49-F238E27FC236}">
                <a16:creationId xmlns:a16="http://schemas.microsoft.com/office/drawing/2014/main" id="{19A9257F-6EF2-C1E5-B9CD-CA2A82B086DF}"/>
              </a:ext>
            </a:extLst>
          </p:cNvPr>
          <p:cNvCxnSpPr/>
          <p:nvPr/>
        </p:nvCxnSpPr>
        <p:spPr>
          <a:xfrm>
            <a:off x="9997611" y="3955694"/>
            <a:ext cx="0" cy="98441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5" name="直线箭头连接符 104">
            <a:extLst>
              <a:ext uri="{FF2B5EF4-FFF2-40B4-BE49-F238E27FC236}">
                <a16:creationId xmlns:a16="http://schemas.microsoft.com/office/drawing/2014/main" id="{119D0D12-2E71-56AC-B4DC-3E6E695648EF}"/>
              </a:ext>
            </a:extLst>
          </p:cNvPr>
          <p:cNvCxnSpPr>
            <a:cxnSpLocks/>
            <a:stCxn id="99" idx="3"/>
          </p:cNvCxnSpPr>
          <p:nvPr/>
        </p:nvCxnSpPr>
        <p:spPr>
          <a:xfrm>
            <a:off x="7720205" y="5411226"/>
            <a:ext cx="1282622" cy="19571"/>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8" name="矩形 107">
            <a:extLst>
              <a:ext uri="{FF2B5EF4-FFF2-40B4-BE49-F238E27FC236}">
                <a16:creationId xmlns:a16="http://schemas.microsoft.com/office/drawing/2014/main" id="{FA50F354-F956-B146-8163-CA53C3E8F4E9}"/>
              </a:ext>
            </a:extLst>
          </p:cNvPr>
          <p:cNvSpPr/>
          <p:nvPr/>
        </p:nvSpPr>
        <p:spPr>
          <a:xfrm>
            <a:off x="90312" y="134283"/>
            <a:ext cx="11620983" cy="631977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3646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Google Shape;13751;p207">
            <a:extLst>
              <a:ext uri="{FF2B5EF4-FFF2-40B4-BE49-F238E27FC236}">
                <a16:creationId xmlns:a16="http://schemas.microsoft.com/office/drawing/2014/main" id="{15A192B0-A2C5-4BCD-BF6A-333CF21AFB7C}"/>
              </a:ext>
            </a:extLst>
          </p:cNvPr>
          <p:cNvSpPr/>
          <p:nvPr>
            <p:custDataLst>
              <p:tags r:id="rId1"/>
            </p:custDataLst>
          </p:nvPr>
        </p:nvSpPr>
        <p:spPr>
          <a:xfrm flipH="1">
            <a:off x="4252843" y="5911916"/>
            <a:ext cx="281940" cy="213638"/>
          </a:xfrm>
          <a:prstGeom prst="cube">
            <a:avLst>
              <a:gd name="adj" fmla="val 18106"/>
            </a:avLst>
          </a:prstGeom>
          <a:solidFill>
            <a:srgbClr val="EEFF41">
              <a:lumMod val="40000"/>
              <a:lumOff val="60000"/>
            </a:srgbClr>
          </a:solidFill>
          <a:ln w="9525" cap="flat" cmpd="sng">
            <a:solidFill>
              <a:srgbClr val="EEFF41">
                <a:lumMod val="50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4" name="Google Shape;13751;p207">
            <a:extLst>
              <a:ext uri="{FF2B5EF4-FFF2-40B4-BE49-F238E27FC236}">
                <a16:creationId xmlns:a16="http://schemas.microsoft.com/office/drawing/2014/main" id="{AEAB9589-21FE-4385-BC42-842B3DBBDBE4}"/>
              </a:ext>
            </a:extLst>
          </p:cNvPr>
          <p:cNvSpPr/>
          <p:nvPr>
            <p:custDataLst>
              <p:tags r:id="rId2"/>
            </p:custDataLst>
          </p:nvPr>
        </p:nvSpPr>
        <p:spPr>
          <a:xfrm flipH="1">
            <a:off x="3993398" y="5911916"/>
            <a:ext cx="281940" cy="213638"/>
          </a:xfrm>
          <a:prstGeom prst="cube">
            <a:avLst>
              <a:gd name="adj" fmla="val 18106"/>
            </a:avLst>
          </a:prstGeom>
          <a:solidFill>
            <a:srgbClr val="EEFF41">
              <a:lumMod val="40000"/>
              <a:lumOff val="60000"/>
            </a:srgbClr>
          </a:solidFill>
          <a:ln w="9525" cap="flat" cmpd="sng">
            <a:solidFill>
              <a:srgbClr val="EEFF41">
                <a:lumMod val="50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6" name="Google Shape;13751;p207">
            <a:extLst>
              <a:ext uri="{FF2B5EF4-FFF2-40B4-BE49-F238E27FC236}">
                <a16:creationId xmlns:a16="http://schemas.microsoft.com/office/drawing/2014/main" id="{0F80EA51-1870-439E-8FAD-6A7C56CB7F9F}"/>
              </a:ext>
            </a:extLst>
          </p:cNvPr>
          <p:cNvSpPr/>
          <p:nvPr>
            <p:custDataLst>
              <p:tags r:id="rId3"/>
            </p:custDataLst>
          </p:nvPr>
        </p:nvSpPr>
        <p:spPr>
          <a:xfrm flipH="1">
            <a:off x="3725706" y="5911916"/>
            <a:ext cx="281940" cy="213638"/>
          </a:xfrm>
          <a:prstGeom prst="cube">
            <a:avLst>
              <a:gd name="adj" fmla="val 18106"/>
            </a:avLst>
          </a:prstGeom>
          <a:solidFill>
            <a:srgbClr val="EEFF41">
              <a:lumMod val="40000"/>
              <a:lumOff val="60000"/>
            </a:srgbClr>
          </a:solidFill>
          <a:ln w="9525" cap="flat" cmpd="sng">
            <a:solidFill>
              <a:srgbClr val="EEFF41">
                <a:lumMod val="50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2" name="Google Shape;13751;p207">
            <a:extLst>
              <a:ext uri="{FF2B5EF4-FFF2-40B4-BE49-F238E27FC236}">
                <a16:creationId xmlns:a16="http://schemas.microsoft.com/office/drawing/2014/main" id="{6F203D0E-686E-4CC8-B93B-60A10C8C4E52}"/>
              </a:ext>
            </a:extLst>
          </p:cNvPr>
          <p:cNvSpPr/>
          <p:nvPr>
            <p:custDataLst>
              <p:tags r:id="rId4"/>
            </p:custDataLst>
          </p:nvPr>
        </p:nvSpPr>
        <p:spPr>
          <a:xfrm flipH="1">
            <a:off x="3458014" y="5911916"/>
            <a:ext cx="281940" cy="213638"/>
          </a:xfrm>
          <a:prstGeom prst="cube">
            <a:avLst>
              <a:gd name="adj" fmla="val 18106"/>
            </a:avLst>
          </a:prstGeom>
          <a:solidFill>
            <a:srgbClr val="EEFF41">
              <a:lumMod val="40000"/>
              <a:lumOff val="60000"/>
            </a:srgbClr>
          </a:solidFill>
          <a:ln w="9525" cap="flat" cmpd="sng">
            <a:solidFill>
              <a:srgbClr val="EEFF41">
                <a:lumMod val="50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1" name="Google Shape;13751;p207">
            <a:extLst>
              <a:ext uri="{FF2B5EF4-FFF2-40B4-BE49-F238E27FC236}">
                <a16:creationId xmlns:a16="http://schemas.microsoft.com/office/drawing/2014/main" id="{44D0603C-7547-4D97-8BFA-C06A11899853}"/>
              </a:ext>
            </a:extLst>
          </p:cNvPr>
          <p:cNvSpPr/>
          <p:nvPr>
            <p:custDataLst>
              <p:tags r:id="rId5"/>
            </p:custDataLst>
          </p:nvPr>
        </p:nvSpPr>
        <p:spPr>
          <a:xfrm flipH="1">
            <a:off x="3198569" y="5911916"/>
            <a:ext cx="281940" cy="213638"/>
          </a:xfrm>
          <a:prstGeom prst="cube">
            <a:avLst>
              <a:gd name="adj" fmla="val 18106"/>
            </a:avLst>
          </a:prstGeom>
          <a:solidFill>
            <a:srgbClr val="EEFF41">
              <a:lumMod val="40000"/>
              <a:lumOff val="60000"/>
            </a:srgbClr>
          </a:solidFill>
          <a:ln w="9525" cap="flat" cmpd="sng">
            <a:solidFill>
              <a:srgbClr val="EEFF41">
                <a:lumMod val="50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9" name="Google Shape;13750;p207">
            <a:extLst>
              <a:ext uri="{FF2B5EF4-FFF2-40B4-BE49-F238E27FC236}">
                <a16:creationId xmlns:a16="http://schemas.microsoft.com/office/drawing/2014/main" id="{4E9E07A7-CC86-4FA4-9E2E-C006506F3D41}"/>
              </a:ext>
            </a:extLst>
          </p:cNvPr>
          <p:cNvSpPr/>
          <p:nvPr>
            <p:custDataLst>
              <p:tags r:id="rId6"/>
            </p:custDataLst>
          </p:nvPr>
        </p:nvSpPr>
        <p:spPr>
          <a:xfrm>
            <a:off x="2540725" y="2125733"/>
            <a:ext cx="201845" cy="510372"/>
          </a:xfrm>
          <a:prstGeom prst="cube">
            <a:avLst>
              <a:gd name="adj" fmla="val 87260"/>
            </a:avLst>
          </a:prstGeom>
          <a:solidFill>
            <a:srgbClr val="F8FFB3"/>
          </a:solidFill>
          <a:ln w="9525" cap="flat" cmpd="sng">
            <a:solidFill>
              <a:srgbClr val="F8FFB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panose="020B0604020202020204"/>
              <a:cs typeface="Arial" panose="020B0604020202020204"/>
              <a:sym typeface="Arial" panose="020B0604020202020204"/>
            </a:endParaRPr>
          </a:p>
        </p:txBody>
      </p:sp>
      <p:sp>
        <p:nvSpPr>
          <p:cNvPr id="35" name="Google Shape;13750;p207">
            <a:extLst>
              <a:ext uri="{FF2B5EF4-FFF2-40B4-BE49-F238E27FC236}">
                <a16:creationId xmlns:a16="http://schemas.microsoft.com/office/drawing/2014/main" id="{BC9AC18E-DB6A-4A9A-A18E-E03ABA211355}"/>
              </a:ext>
            </a:extLst>
          </p:cNvPr>
          <p:cNvSpPr/>
          <p:nvPr>
            <p:custDataLst>
              <p:tags r:id="rId7"/>
            </p:custDataLst>
          </p:nvPr>
        </p:nvSpPr>
        <p:spPr>
          <a:xfrm flipH="1">
            <a:off x="3293918" y="877757"/>
            <a:ext cx="294556" cy="969942"/>
          </a:xfrm>
          <a:prstGeom prst="cube">
            <a:avLst>
              <a:gd name="adj" fmla="val 12333"/>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6" name="Google Shape;13750;p207">
            <a:extLst>
              <a:ext uri="{FF2B5EF4-FFF2-40B4-BE49-F238E27FC236}">
                <a16:creationId xmlns:a16="http://schemas.microsoft.com/office/drawing/2014/main" id="{8C861FA0-B8C5-4653-80E9-E913A9656E47}"/>
              </a:ext>
            </a:extLst>
          </p:cNvPr>
          <p:cNvSpPr/>
          <p:nvPr>
            <p:custDataLst>
              <p:tags r:id="rId8"/>
            </p:custDataLst>
          </p:nvPr>
        </p:nvSpPr>
        <p:spPr>
          <a:xfrm flipH="1">
            <a:off x="3652649" y="886563"/>
            <a:ext cx="294556" cy="969942"/>
          </a:xfrm>
          <a:prstGeom prst="cube">
            <a:avLst>
              <a:gd name="adj" fmla="val 12333"/>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7" name="Google Shape;13750;p207">
            <a:extLst>
              <a:ext uri="{FF2B5EF4-FFF2-40B4-BE49-F238E27FC236}">
                <a16:creationId xmlns:a16="http://schemas.microsoft.com/office/drawing/2014/main" id="{9C25B1A2-F3FB-471A-B1D3-3891E7CC0549}"/>
              </a:ext>
            </a:extLst>
          </p:cNvPr>
          <p:cNvSpPr/>
          <p:nvPr>
            <p:custDataLst>
              <p:tags r:id="rId9"/>
            </p:custDataLst>
          </p:nvPr>
        </p:nvSpPr>
        <p:spPr>
          <a:xfrm flipH="1">
            <a:off x="4007277" y="888426"/>
            <a:ext cx="294556" cy="969942"/>
          </a:xfrm>
          <a:prstGeom prst="cube">
            <a:avLst>
              <a:gd name="adj" fmla="val 12333"/>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8" name="Google Shape;13750;p207">
            <a:extLst>
              <a:ext uri="{FF2B5EF4-FFF2-40B4-BE49-F238E27FC236}">
                <a16:creationId xmlns:a16="http://schemas.microsoft.com/office/drawing/2014/main" id="{A7C1E77C-E6BF-486C-B91E-8185B82379EC}"/>
              </a:ext>
            </a:extLst>
          </p:cNvPr>
          <p:cNvSpPr/>
          <p:nvPr>
            <p:custDataLst>
              <p:tags r:id="rId10"/>
            </p:custDataLst>
          </p:nvPr>
        </p:nvSpPr>
        <p:spPr>
          <a:xfrm flipH="1">
            <a:off x="4349903" y="886563"/>
            <a:ext cx="294556" cy="969942"/>
          </a:xfrm>
          <a:prstGeom prst="cube">
            <a:avLst>
              <a:gd name="adj" fmla="val 12333"/>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 name="Google Shape;13750;p207">
            <a:extLst>
              <a:ext uri="{FF2B5EF4-FFF2-40B4-BE49-F238E27FC236}">
                <a16:creationId xmlns:a16="http://schemas.microsoft.com/office/drawing/2014/main" id="{553712FC-1916-47F0-9A75-531C91F3AC06}"/>
              </a:ext>
            </a:extLst>
          </p:cNvPr>
          <p:cNvSpPr/>
          <p:nvPr>
            <p:custDataLst>
              <p:tags r:id="rId11"/>
            </p:custDataLst>
          </p:nvPr>
        </p:nvSpPr>
        <p:spPr>
          <a:xfrm flipH="1">
            <a:off x="2546310" y="877757"/>
            <a:ext cx="294556" cy="969942"/>
          </a:xfrm>
          <a:prstGeom prst="cube">
            <a:avLst>
              <a:gd name="adj" fmla="val 12333"/>
            </a:avLst>
          </a:prstGeom>
          <a:solidFill>
            <a:srgbClr val="9F5900"/>
          </a:solidFill>
          <a:ln w="9525" cap="flat" cmpd="sng">
            <a:solidFill>
              <a:srgbClr val="9F5900"/>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3" name="Google Shape;13750;p207">
            <a:extLst>
              <a:ext uri="{FF2B5EF4-FFF2-40B4-BE49-F238E27FC236}">
                <a16:creationId xmlns:a16="http://schemas.microsoft.com/office/drawing/2014/main" id="{8E56B7D3-03CE-467E-873E-050A7D7FEEF6}"/>
              </a:ext>
            </a:extLst>
          </p:cNvPr>
          <p:cNvSpPr/>
          <p:nvPr>
            <p:custDataLst>
              <p:tags r:id="rId12"/>
            </p:custDataLst>
          </p:nvPr>
        </p:nvSpPr>
        <p:spPr>
          <a:xfrm flipH="1">
            <a:off x="2930782" y="877757"/>
            <a:ext cx="294556" cy="969942"/>
          </a:xfrm>
          <a:prstGeom prst="cube">
            <a:avLst>
              <a:gd name="adj" fmla="val 12333"/>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0" name="Google Shape;13750;p207">
            <a:extLst>
              <a:ext uri="{FF2B5EF4-FFF2-40B4-BE49-F238E27FC236}">
                <a16:creationId xmlns:a16="http://schemas.microsoft.com/office/drawing/2014/main" id="{83E85C4C-E58F-4B6D-AE2B-7FAD321587AA}"/>
              </a:ext>
            </a:extLst>
          </p:cNvPr>
          <p:cNvSpPr/>
          <p:nvPr>
            <p:custDataLst>
              <p:tags r:id="rId13"/>
            </p:custDataLst>
          </p:nvPr>
        </p:nvSpPr>
        <p:spPr>
          <a:xfrm flipH="1">
            <a:off x="2210354" y="540105"/>
            <a:ext cx="2715768" cy="314791"/>
          </a:xfrm>
          <a:prstGeom prst="cube">
            <a:avLst>
              <a:gd name="adj" fmla="val 73369"/>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1" name="文本框 40">
            <a:extLst>
              <a:ext uri="{FF2B5EF4-FFF2-40B4-BE49-F238E27FC236}">
                <a16:creationId xmlns:a16="http://schemas.microsoft.com/office/drawing/2014/main" id="{715B0DD5-8C59-4536-9BBD-D2A73ED1E6C7}"/>
              </a:ext>
            </a:extLst>
          </p:cNvPr>
          <p:cNvSpPr txBox="1"/>
          <p:nvPr/>
        </p:nvSpPr>
        <p:spPr>
          <a:xfrm>
            <a:off x="3071085" y="474579"/>
            <a:ext cx="936192"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Encoder</a:t>
            </a:r>
            <a:endParaRPr lang="zh-CN" altLang="en-US" sz="1600"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F0706B67-C8CF-42E5-9B32-85356F66EB31}"/>
              </a:ext>
            </a:extLst>
          </p:cNvPr>
          <p:cNvSpPr txBox="1"/>
          <p:nvPr/>
        </p:nvSpPr>
        <p:spPr>
          <a:xfrm>
            <a:off x="1942641" y="1169687"/>
            <a:ext cx="804641" cy="523220"/>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Class token</a:t>
            </a:r>
            <a:endParaRPr lang="zh-CN" altLang="en-US" sz="1400" dirty="0">
              <a:latin typeface="Times New Roman" panose="02020603050405020304" pitchFamily="18" charset="0"/>
              <a:cs typeface="Times New Roman" panose="02020603050405020304" pitchFamily="18" charset="0"/>
            </a:endParaRPr>
          </a:p>
        </p:txBody>
      </p:sp>
      <p:sp>
        <p:nvSpPr>
          <p:cNvPr id="43" name="文本框 42">
            <a:extLst>
              <a:ext uri="{FF2B5EF4-FFF2-40B4-BE49-F238E27FC236}">
                <a16:creationId xmlns:a16="http://schemas.microsoft.com/office/drawing/2014/main" id="{D4EDFB7B-6E18-41B5-A289-576CECB39596}"/>
              </a:ext>
            </a:extLst>
          </p:cNvPr>
          <p:cNvSpPr txBox="1"/>
          <p:nvPr/>
        </p:nvSpPr>
        <p:spPr>
          <a:xfrm>
            <a:off x="4722229" y="908785"/>
            <a:ext cx="804641" cy="523220"/>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Patch tokens</a:t>
            </a:r>
            <a:endParaRPr lang="zh-CN" altLang="en-US" sz="1400" dirty="0">
              <a:latin typeface="Times New Roman" panose="02020603050405020304" pitchFamily="18" charset="0"/>
              <a:cs typeface="Times New Roman" panose="02020603050405020304" pitchFamily="18" charset="0"/>
            </a:endParaRPr>
          </a:p>
        </p:txBody>
      </p:sp>
      <p:sp>
        <p:nvSpPr>
          <p:cNvPr id="48" name="Google Shape;13750;p207">
            <a:extLst>
              <a:ext uri="{FF2B5EF4-FFF2-40B4-BE49-F238E27FC236}">
                <a16:creationId xmlns:a16="http://schemas.microsoft.com/office/drawing/2014/main" id="{52571352-B816-4DB7-B2B5-5412E2BBE7C8}"/>
              </a:ext>
            </a:extLst>
          </p:cNvPr>
          <p:cNvSpPr/>
          <p:nvPr>
            <p:custDataLst>
              <p:tags r:id="rId14"/>
            </p:custDataLst>
          </p:nvPr>
        </p:nvSpPr>
        <p:spPr>
          <a:xfrm>
            <a:off x="2603333" y="2125733"/>
            <a:ext cx="201845" cy="510372"/>
          </a:xfrm>
          <a:prstGeom prst="cube">
            <a:avLst>
              <a:gd name="adj" fmla="val 87260"/>
            </a:avLst>
          </a:prstGeom>
          <a:solidFill>
            <a:srgbClr val="F8FFB3"/>
          </a:solidFill>
          <a:ln w="9525" cap="flat" cmpd="sng">
            <a:solidFill>
              <a:srgbClr val="F8FFB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panose="020B0604020202020204"/>
              <a:cs typeface="Arial" panose="020B0604020202020204"/>
              <a:sym typeface="Arial" panose="020B0604020202020204"/>
            </a:endParaRPr>
          </a:p>
        </p:txBody>
      </p:sp>
      <p:sp>
        <p:nvSpPr>
          <p:cNvPr id="51" name="文本框 50">
            <a:extLst>
              <a:ext uri="{FF2B5EF4-FFF2-40B4-BE49-F238E27FC236}">
                <a16:creationId xmlns:a16="http://schemas.microsoft.com/office/drawing/2014/main" id="{BA61CCFF-310B-40C5-9073-D36053254BBD}"/>
              </a:ext>
            </a:extLst>
          </p:cNvPr>
          <p:cNvSpPr txBox="1"/>
          <p:nvPr/>
        </p:nvSpPr>
        <p:spPr>
          <a:xfrm>
            <a:off x="2793537" y="2112885"/>
            <a:ext cx="1451610" cy="523220"/>
          </a:xfrm>
          <a:prstGeom prst="rect">
            <a:avLst/>
          </a:prstGeom>
          <a:noFill/>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Sinkhorn-Knopp centering</a:t>
            </a:r>
            <a:endParaRPr lang="zh-CN" altLang="en-US" dirty="0"/>
          </a:p>
        </p:txBody>
      </p:sp>
      <p:cxnSp>
        <p:nvCxnSpPr>
          <p:cNvPr id="70" name="直接箭头连接符 69">
            <a:extLst>
              <a:ext uri="{FF2B5EF4-FFF2-40B4-BE49-F238E27FC236}">
                <a16:creationId xmlns:a16="http://schemas.microsoft.com/office/drawing/2014/main" id="{BC5AF2DF-3452-4B5F-9055-1E55F6F3686C}"/>
              </a:ext>
            </a:extLst>
          </p:cNvPr>
          <p:cNvCxnSpPr>
            <a:cxnSpLocks/>
            <a:stCxn id="34" idx="3"/>
          </p:cNvCxnSpPr>
          <p:nvPr/>
        </p:nvCxnSpPr>
        <p:spPr>
          <a:xfrm>
            <a:off x="2711752" y="1847699"/>
            <a:ext cx="1309" cy="2658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5" name="Google Shape;13751;p207">
            <a:extLst>
              <a:ext uri="{FF2B5EF4-FFF2-40B4-BE49-F238E27FC236}">
                <a16:creationId xmlns:a16="http://schemas.microsoft.com/office/drawing/2014/main" id="{1180A2D0-787F-464C-BBCC-C3DD4A7D13E2}"/>
              </a:ext>
            </a:extLst>
          </p:cNvPr>
          <p:cNvSpPr/>
          <p:nvPr>
            <p:custDataLst>
              <p:tags r:id="rId15"/>
            </p:custDataLst>
          </p:nvPr>
        </p:nvSpPr>
        <p:spPr>
          <a:xfrm flipH="1">
            <a:off x="3287165" y="2858970"/>
            <a:ext cx="718629" cy="308864"/>
          </a:xfrm>
          <a:prstGeom prst="cube">
            <a:avLst>
              <a:gd name="adj" fmla="val 17216"/>
            </a:avLst>
          </a:prstGeom>
          <a:solidFill>
            <a:schemeClr val="accent6">
              <a:lumMod val="40000"/>
              <a:lumOff val="60000"/>
            </a:schemeClr>
          </a:solidFill>
          <a:ln w="9525" cap="flat" cmpd="sng">
            <a:solidFill>
              <a:schemeClr val="accent6">
                <a:lumMod val="50000"/>
              </a:schemeClr>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panose="020B0604020202020204"/>
              <a:cs typeface="Arial" panose="020B0604020202020204"/>
              <a:sym typeface="Arial" panose="020B0604020202020204"/>
            </a:endParaRPr>
          </a:p>
        </p:txBody>
      </p:sp>
      <p:cxnSp>
        <p:nvCxnSpPr>
          <p:cNvPr id="80" name="直接连接符 79">
            <a:extLst>
              <a:ext uri="{FF2B5EF4-FFF2-40B4-BE49-F238E27FC236}">
                <a16:creationId xmlns:a16="http://schemas.microsoft.com/office/drawing/2014/main" id="{B77C763A-705F-4300-B518-8C17FF97F6A2}"/>
              </a:ext>
            </a:extLst>
          </p:cNvPr>
          <p:cNvCxnSpPr/>
          <p:nvPr/>
        </p:nvCxnSpPr>
        <p:spPr>
          <a:xfrm flipH="1">
            <a:off x="2641647" y="2873271"/>
            <a:ext cx="163531" cy="182880"/>
          </a:xfrm>
          <a:prstGeom prst="line">
            <a:avLst/>
          </a:prstGeom>
          <a:ln w="19050"/>
        </p:spPr>
        <p:style>
          <a:lnRef idx="1">
            <a:schemeClr val="dk1"/>
          </a:lnRef>
          <a:fillRef idx="0">
            <a:schemeClr val="dk1"/>
          </a:fillRef>
          <a:effectRef idx="0">
            <a:schemeClr val="dk1"/>
          </a:effectRef>
          <a:fontRef idx="minor">
            <a:schemeClr val="tx1"/>
          </a:fontRef>
        </p:style>
      </p:cxnSp>
      <p:cxnSp>
        <p:nvCxnSpPr>
          <p:cNvPr id="81" name="直接连接符 80">
            <a:extLst>
              <a:ext uri="{FF2B5EF4-FFF2-40B4-BE49-F238E27FC236}">
                <a16:creationId xmlns:a16="http://schemas.microsoft.com/office/drawing/2014/main" id="{580DC865-54E9-4305-BA06-2B07155E5E8E}"/>
              </a:ext>
            </a:extLst>
          </p:cNvPr>
          <p:cNvCxnSpPr/>
          <p:nvPr/>
        </p:nvCxnSpPr>
        <p:spPr>
          <a:xfrm flipH="1">
            <a:off x="2748868" y="2917573"/>
            <a:ext cx="163531" cy="18288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2" name="对象 1">
            <a:extLst>
              <a:ext uri="{FF2B5EF4-FFF2-40B4-BE49-F238E27FC236}">
                <a16:creationId xmlns:a16="http://schemas.microsoft.com/office/drawing/2014/main" id="{CCA9A06E-D78D-4815-9871-C4AE2E14DD38}"/>
              </a:ext>
            </a:extLst>
          </p:cNvPr>
          <p:cNvGraphicFramePr>
            <a:graphicFrameLocks noChangeAspect="1"/>
          </p:cNvGraphicFramePr>
          <p:nvPr/>
        </p:nvGraphicFramePr>
        <p:xfrm>
          <a:off x="3441196" y="2885557"/>
          <a:ext cx="480455" cy="308864"/>
        </p:xfrm>
        <a:graphic>
          <a:graphicData uri="http://schemas.openxmlformats.org/presentationml/2006/ole">
            <mc:AlternateContent xmlns:mc="http://schemas.openxmlformats.org/markup-compatibility/2006">
              <mc:Choice xmlns:v="urn:schemas-microsoft-com:vml" Requires="v">
                <p:oleObj name="Equation" r:id="rId30" imgW="355320" imgH="228600" progId="Equation.DSMT4">
                  <p:embed/>
                </p:oleObj>
              </mc:Choice>
              <mc:Fallback>
                <p:oleObj name="Equation" r:id="rId30" imgW="355320" imgH="228600" progId="Equation.DSMT4">
                  <p:embed/>
                  <p:pic>
                    <p:nvPicPr>
                      <p:cNvPr id="2" name="对象 1">
                        <a:extLst>
                          <a:ext uri="{FF2B5EF4-FFF2-40B4-BE49-F238E27FC236}">
                            <a16:creationId xmlns:a16="http://schemas.microsoft.com/office/drawing/2014/main" id="{CCA9A06E-D78D-4815-9871-C4AE2E14DD38}"/>
                          </a:ext>
                        </a:extLst>
                      </p:cNvPr>
                      <p:cNvPicPr/>
                      <p:nvPr/>
                    </p:nvPicPr>
                    <p:blipFill>
                      <a:blip r:embed="rId31"/>
                      <a:stretch>
                        <a:fillRect/>
                      </a:stretch>
                    </p:blipFill>
                    <p:spPr>
                      <a:xfrm>
                        <a:off x="3441196" y="2885557"/>
                        <a:ext cx="480455" cy="308864"/>
                      </a:xfrm>
                      <a:prstGeom prst="rect">
                        <a:avLst/>
                      </a:prstGeom>
                    </p:spPr>
                  </p:pic>
                </p:oleObj>
              </mc:Fallback>
            </mc:AlternateContent>
          </a:graphicData>
        </a:graphic>
      </p:graphicFrame>
      <p:sp>
        <p:nvSpPr>
          <p:cNvPr id="31" name="Google Shape;13750;p207">
            <a:extLst>
              <a:ext uri="{FF2B5EF4-FFF2-40B4-BE49-F238E27FC236}">
                <a16:creationId xmlns:a16="http://schemas.microsoft.com/office/drawing/2014/main" id="{11515394-37E6-4834-BCF9-804C94391F70}"/>
              </a:ext>
            </a:extLst>
          </p:cNvPr>
          <p:cNvSpPr/>
          <p:nvPr>
            <p:custDataLst>
              <p:tags r:id="rId16"/>
            </p:custDataLst>
          </p:nvPr>
        </p:nvSpPr>
        <p:spPr>
          <a:xfrm flipH="1">
            <a:off x="3300047" y="4527900"/>
            <a:ext cx="294556" cy="969942"/>
          </a:xfrm>
          <a:prstGeom prst="cube">
            <a:avLst>
              <a:gd name="adj" fmla="val 12333"/>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Google Shape;13750;p207">
            <a:extLst>
              <a:ext uri="{FF2B5EF4-FFF2-40B4-BE49-F238E27FC236}">
                <a16:creationId xmlns:a16="http://schemas.microsoft.com/office/drawing/2014/main" id="{EB57C09E-F093-47F3-BA15-A998E456F980}"/>
              </a:ext>
            </a:extLst>
          </p:cNvPr>
          <p:cNvSpPr/>
          <p:nvPr>
            <p:custDataLst>
              <p:tags r:id="rId17"/>
            </p:custDataLst>
          </p:nvPr>
        </p:nvSpPr>
        <p:spPr>
          <a:xfrm flipH="1">
            <a:off x="3658778" y="4536706"/>
            <a:ext cx="294556" cy="969942"/>
          </a:xfrm>
          <a:prstGeom prst="cube">
            <a:avLst>
              <a:gd name="adj" fmla="val 12333"/>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9" name="Google Shape;13750;p207">
            <a:extLst>
              <a:ext uri="{FF2B5EF4-FFF2-40B4-BE49-F238E27FC236}">
                <a16:creationId xmlns:a16="http://schemas.microsoft.com/office/drawing/2014/main" id="{F834EDC8-21B5-449C-A2AB-0FFF8890039B}"/>
              </a:ext>
            </a:extLst>
          </p:cNvPr>
          <p:cNvSpPr/>
          <p:nvPr>
            <p:custDataLst>
              <p:tags r:id="rId18"/>
            </p:custDataLst>
          </p:nvPr>
        </p:nvSpPr>
        <p:spPr>
          <a:xfrm flipH="1">
            <a:off x="4013406" y="4538569"/>
            <a:ext cx="294556" cy="969942"/>
          </a:xfrm>
          <a:prstGeom prst="cube">
            <a:avLst>
              <a:gd name="adj" fmla="val 12333"/>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4" name="Google Shape;13750;p207">
            <a:extLst>
              <a:ext uri="{FF2B5EF4-FFF2-40B4-BE49-F238E27FC236}">
                <a16:creationId xmlns:a16="http://schemas.microsoft.com/office/drawing/2014/main" id="{9ED05CE8-8FA9-4D80-AEEB-184FB50E053E}"/>
              </a:ext>
            </a:extLst>
          </p:cNvPr>
          <p:cNvSpPr/>
          <p:nvPr>
            <p:custDataLst>
              <p:tags r:id="rId19"/>
            </p:custDataLst>
          </p:nvPr>
        </p:nvSpPr>
        <p:spPr>
          <a:xfrm flipH="1">
            <a:off x="4356032" y="4536706"/>
            <a:ext cx="294556" cy="969942"/>
          </a:xfrm>
          <a:prstGeom prst="cube">
            <a:avLst>
              <a:gd name="adj" fmla="val 12333"/>
            </a:avLst>
          </a:prstGeom>
          <a:solidFill>
            <a:srgbClr val="FFAB40">
              <a:lumMod val="60000"/>
              <a:lumOff val="40000"/>
            </a:srgbClr>
          </a:solidFill>
          <a:ln w="9525" cap="flat" cmpd="sng">
            <a:solidFill>
              <a:srgbClr val="FFAB40">
                <a:lumMod val="75000"/>
              </a:srgbClr>
            </a:solidFill>
            <a:prstDash val="dash"/>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5" name="Google Shape;13750;p207">
            <a:extLst>
              <a:ext uri="{FF2B5EF4-FFF2-40B4-BE49-F238E27FC236}">
                <a16:creationId xmlns:a16="http://schemas.microsoft.com/office/drawing/2014/main" id="{279E86D2-4D41-42E0-989D-B2A397F7C462}"/>
              </a:ext>
            </a:extLst>
          </p:cNvPr>
          <p:cNvSpPr/>
          <p:nvPr>
            <p:custDataLst>
              <p:tags r:id="rId20"/>
            </p:custDataLst>
          </p:nvPr>
        </p:nvSpPr>
        <p:spPr>
          <a:xfrm flipH="1">
            <a:off x="2552439" y="4527900"/>
            <a:ext cx="294556" cy="969942"/>
          </a:xfrm>
          <a:prstGeom prst="cube">
            <a:avLst>
              <a:gd name="adj" fmla="val 12333"/>
            </a:avLst>
          </a:prstGeom>
          <a:solidFill>
            <a:srgbClr val="9F5900"/>
          </a:solidFill>
          <a:ln w="9525" cap="flat" cmpd="sng">
            <a:solidFill>
              <a:srgbClr val="9F5900"/>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6" name="Google Shape;13750;p207">
            <a:extLst>
              <a:ext uri="{FF2B5EF4-FFF2-40B4-BE49-F238E27FC236}">
                <a16:creationId xmlns:a16="http://schemas.microsoft.com/office/drawing/2014/main" id="{ADB9A350-AA2E-4EE9-A85A-D6A7B9ACBE54}"/>
              </a:ext>
            </a:extLst>
          </p:cNvPr>
          <p:cNvSpPr/>
          <p:nvPr>
            <p:custDataLst>
              <p:tags r:id="rId21"/>
            </p:custDataLst>
          </p:nvPr>
        </p:nvSpPr>
        <p:spPr>
          <a:xfrm flipH="1">
            <a:off x="2936911" y="4527900"/>
            <a:ext cx="294556" cy="969942"/>
          </a:xfrm>
          <a:prstGeom prst="cube">
            <a:avLst>
              <a:gd name="adj" fmla="val 12333"/>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7" name="Google Shape;13750;p207">
            <a:extLst>
              <a:ext uri="{FF2B5EF4-FFF2-40B4-BE49-F238E27FC236}">
                <a16:creationId xmlns:a16="http://schemas.microsoft.com/office/drawing/2014/main" id="{DB88F60E-3336-4B88-9B49-704EE617CBE4}"/>
              </a:ext>
            </a:extLst>
          </p:cNvPr>
          <p:cNvSpPr/>
          <p:nvPr>
            <p:custDataLst>
              <p:tags r:id="rId22"/>
            </p:custDataLst>
          </p:nvPr>
        </p:nvSpPr>
        <p:spPr>
          <a:xfrm flipH="1">
            <a:off x="2181297" y="4055848"/>
            <a:ext cx="2715768" cy="314791"/>
          </a:xfrm>
          <a:prstGeom prst="cube">
            <a:avLst>
              <a:gd name="adj" fmla="val 73369"/>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50" name="文本框 49">
            <a:extLst>
              <a:ext uri="{FF2B5EF4-FFF2-40B4-BE49-F238E27FC236}">
                <a16:creationId xmlns:a16="http://schemas.microsoft.com/office/drawing/2014/main" id="{9FF4FF29-46C3-42F5-AB98-4474647C2F77}"/>
              </a:ext>
            </a:extLst>
          </p:cNvPr>
          <p:cNvSpPr txBox="1"/>
          <p:nvPr/>
        </p:nvSpPr>
        <p:spPr>
          <a:xfrm>
            <a:off x="3082934" y="4014544"/>
            <a:ext cx="936192"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Encoder</a:t>
            </a:r>
            <a:endParaRPr lang="zh-CN" altLang="en-US" sz="1600" dirty="0">
              <a:latin typeface="Times New Roman" panose="02020603050405020304" pitchFamily="18" charset="0"/>
              <a:cs typeface="Times New Roman" panose="02020603050405020304" pitchFamily="18" charset="0"/>
            </a:endParaRPr>
          </a:p>
        </p:txBody>
      </p:sp>
      <p:sp>
        <p:nvSpPr>
          <p:cNvPr id="52" name="文本框 51">
            <a:extLst>
              <a:ext uri="{FF2B5EF4-FFF2-40B4-BE49-F238E27FC236}">
                <a16:creationId xmlns:a16="http://schemas.microsoft.com/office/drawing/2014/main" id="{A0EF3271-B7A1-4381-9B1C-B30FE6C464CD}"/>
              </a:ext>
            </a:extLst>
          </p:cNvPr>
          <p:cNvSpPr txBox="1"/>
          <p:nvPr/>
        </p:nvSpPr>
        <p:spPr>
          <a:xfrm>
            <a:off x="1982132" y="4746509"/>
            <a:ext cx="915217" cy="523220"/>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Class token</a:t>
            </a:r>
          </a:p>
        </p:txBody>
      </p:sp>
      <p:sp>
        <p:nvSpPr>
          <p:cNvPr id="57" name="Google Shape;13751;p207">
            <a:extLst>
              <a:ext uri="{FF2B5EF4-FFF2-40B4-BE49-F238E27FC236}">
                <a16:creationId xmlns:a16="http://schemas.microsoft.com/office/drawing/2014/main" id="{3C6954FC-290F-4387-A8FD-BE1054BFC18E}"/>
              </a:ext>
            </a:extLst>
          </p:cNvPr>
          <p:cNvSpPr/>
          <p:nvPr>
            <p:custDataLst>
              <p:tags r:id="rId23"/>
            </p:custDataLst>
          </p:nvPr>
        </p:nvSpPr>
        <p:spPr>
          <a:xfrm flipH="1">
            <a:off x="3312719" y="3510734"/>
            <a:ext cx="718629" cy="308864"/>
          </a:xfrm>
          <a:prstGeom prst="cube">
            <a:avLst>
              <a:gd name="adj" fmla="val 17216"/>
            </a:avLst>
          </a:prstGeom>
          <a:solidFill>
            <a:schemeClr val="accent6">
              <a:lumMod val="40000"/>
              <a:lumOff val="60000"/>
            </a:schemeClr>
          </a:solidFill>
          <a:ln w="9525" cap="flat" cmpd="sng">
            <a:solidFill>
              <a:schemeClr val="accent6">
                <a:lumMod val="50000"/>
              </a:schemeClr>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panose="020B0604020202020204"/>
              <a:cs typeface="Arial" panose="020B0604020202020204"/>
              <a:sym typeface="Arial" panose="020B0604020202020204"/>
            </a:endParaRPr>
          </a:p>
        </p:txBody>
      </p:sp>
      <p:graphicFrame>
        <p:nvGraphicFramePr>
          <p:cNvPr id="61" name="对象 60">
            <a:extLst>
              <a:ext uri="{FF2B5EF4-FFF2-40B4-BE49-F238E27FC236}">
                <a16:creationId xmlns:a16="http://schemas.microsoft.com/office/drawing/2014/main" id="{022CCFB1-B362-46BA-8E56-064EB957ABDA}"/>
              </a:ext>
            </a:extLst>
          </p:cNvPr>
          <p:cNvGraphicFramePr>
            <a:graphicFrameLocks noChangeAspect="1"/>
          </p:cNvGraphicFramePr>
          <p:nvPr/>
        </p:nvGraphicFramePr>
        <p:xfrm>
          <a:off x="3459018" y="3536544"/>
          <a:ext cx="498475" cy="309563"/>
        </p:xfrm>
        <a:graphic>
          <a:graphicData uri="http://schemas.openxmlformats.org/presentationml/2006/ole">
            <mc:AlternateContent xmlns:mc="http://schemas.openxmlformats.org/markup-compatibility/2006">
              <mc:Choice xmlns:v="urn:schemas-microsoft-com:vml" Requires="v">
                <p:oleObj name="Equation" r:id="rId32" imgW="368280" imgH="228600" progId="Equation.DSMT4">
                  <p:embed/>
                </p:oleObj>
              </mc:Choice>
              <mc:Fallback>
                <p:oleObj name="Equation" r:id="rId32" imgW="368280" imgH="228600" progId="Equation.DSMT4">
                  <p:embed/>
                  <p:pic>
                    <p:nvPicPr>
                      <p:cNvPr id="61" name="对象 60">
                        <a:extLst>
                          <a:ext uri="{FF2B5EF4-FFF2-40B4-BE49-F238E27FC236}">
                            <a16:creationId xmlns:a16="http://schemas.microsoft.com/office/drawing/2014/main" id="{022CCFB1-B362-46BA-8E56-064EB957ABDA}"/>
                          </a:ext>
                        </a:extLst>
                      </p:cNvPr>
                      <p:cNvPicPr/>
                      <p:nvPr/>
                    </p:nvPicPr>
                    <p:blipFill>
                      <a:blip r:embed="rId33"/>
                      <a:stretch>
                        <a:fillRect/>
                      </a:stretch>
                    </p:blipFill>
                    <p:spPr>
                      <a:xfrm>
                        <a:off x="3459018" y="3536544"/>
                        <a:ext cx="498475" cy="309563"/>
                      </a:xfrm>
                      <a:prstGeom prst="rect">
                        <a:avLst/>
                      </a:prstGeom>
                    </p:spPr>
                  </p:pic>
                </p:oleObj>
              </mc:Fallback>
            </mc:AlternateContent>
          </a:graphicData>
        </a:graphic>
      </p:graphicFrame>
      <p:sp>
        <p:nvSpPr>
          <p:cNvPr id="69" name="Google Shape;13751;p207">
            <a:extLst>
              <a:ext uri="{FF2B5EF4-FFF2-40B4-BE49-F238E27FC236}">
                <a16:creationId xmlns:a16="http://schemas.microsoft.com/office/drawing/2014/main" id="{C43E47DC-FA2B-412A-A302-D2AA62C77C67}"/>
              </a:ext>
            </a:extLst>
          </p:cNvPr>
          <p:cNvSpPr/>
          <p:nvPr>
            <p:custDataLst>
              <p:tags r:id="rId24"/>
            </p:custDataLst>
          </p:nvPr>
        </p:nvSpPr>
        <p:spPr>
          <a:xfrm flipH="1">
            <a:off x="2930877" y="5911916"/>
            <a:ext cx="281940" cy="213638"/>
          </a:xfrm>
          <a:prstGeom prst="cube">
            <a:avLst>
              <a:gd name="adj" fmla="val 18106"/>
            </a:avLst>
          </a:prstGeom>
          <a:solidFill>
            <a:srgbClr val="EEFF41">
              <a:lumMod val="40000"/>
              <a:lumOff val="60000"/>
            </a:srgbClr>
          </a:solidFill>
          <a:ln w="9525" cap="flat" cmpd="sng">
            <a:solidFill>
              <a:srgbClr val="EEFF41">
                <a:lumMod val="50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84" name="文本框 83">
            <a:extLst>
              <a:ext uri="{FF2B5EF4-FFF2-40B4-BE49-F238E27FC236}">
                <a16:creationId xmlns:a16="http://schemas.microsoft.com/office/drawing/2014/main" id="{F3FB50BB-AFA8-4A2B-8FE0-0CDA0E2E4DAC}"/>
              </a:ext>
            </a:extLst>
          </p:cNvPr>
          <p:cNvSpPr txBox="1"/>
          <p:nvPr/>
        </p:nvSpPr>
        <p:spPr>
          <a:xfrm>
            <a:off x="4729682" y="4998351"/>
            <a:ext cx="804641" cy="523220"/>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Patch tokens</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A3769ED0-DD3B-4528-BF21-4F5A744325F6}"/>
              </a:ext>
            </a:extLst>
          </p:cNvPr>
          <p:cNvSpPr txBox="1"/>
          <p:nvPr/>
        </p:nvSpPr>
        <p:spPr>
          <a:xfrm>
            <a:off x="2977114" y="6060928"/>
            <a:ext cx="1869847" cy="307777"/>
          </a:xfrm>
          <a:prstGeom prst="rect">
            <a:avLst/>
          </a:prstGeom>
          <a:noFill/>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KoLeo Regularizer</a:t>
            </a:r>
            <a:endParaRPr lang="zh-CN" altLang="en-US" dirty="0"/>
          </a:p>
        </p:txBody>
      </p:sp>
      <p:sp>
        <p:nvSpPr>
          <p:cNvPr id="93" name="文本框 92">
            <a:extLst>
              <a:ext uri="{FF2B5EF4-FFF2-40B4-BE49-F238E27FC236}">
                <a16:creationId xmlns:a16="http://schemas.microsoft.com/office/drawing/2014/main" id="{6AA3B3B7-2005-40AE-B8E9-9CB4D7EA2AF1}"/>
              </a:ext>
            </a:extLst>
          </p:cNvPr>
          <p:cNvSpPr txBox="1"/>
          <p:nvPr/>
        </p:nvSpPr>
        <p:spPr>
          <a:xfrm>
            <a:off x="2987067" y="3164074"/>
            <a:ext cx="1631838"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Cross-entropy  Loss</a:t>
            </a:r>
            <a:endParaRPr lang="zh-CN" altLang="en-US" sz="1400" dirty="0">
              <a:latin typeface="Times New Roman" panose="02020603050405020304" pitchFamily="18" charset="0"/>
              <a:cs typeface="Times New Roman" panose="02020603050405020304" pitchFamily="18" charset="0"/>
            </a:endParaRPr>
          </a:p>
        </p:txBody>
      </p:sp>
      <p:cxnSp>
        <p:nvCxnSpPr>
          <p:cNvPr id="108" name="连接符: 曲线 107">
            <a:extLst>
              <a:ext uri="{FF2B5EF4-FFF2-40B4-BE49-F238E27FC236}">
                <a16:creationId xmlns:a16="http://schemas.microsoft.com/office/drawing/2014/main" id="{F57E3376-593E-4D4E-BA15-EA983C6A62E2}"/>
              </a:ext>
            </a:extLst>
          </p:cNvPr>
          <p:cNvCxnSpPr>
            <a:stCxn id="57" idx="5"/>
            <a:endCxn id="75" idx="5"/>
          </p:cNvCxnSpPr>
          <p:nvPr/>
        </p:nvCxnSpPr>
        <p:spPr>
          <a:xfrm rot="10800000">
            <a:off x="3287165" y="2986815"/>
            <a:ext cx="25554" cy="651764"/>
          </a:xfrm>
          <a:prstGeom prst="curvedConnector3">
            <a:avLst>
              <a:gd name="adj1" fmla="val 994576"/>
            </a:avLst>
          </a:prstGeom>
          <a:ln w="19050">
            <a:tailEnd type="triangle"/>
          </a:ln>
        </p:spPr>
        <p:style>
          <a:lnRef idx="1">
            <a:schemeClr val="dk1"/>
          </a:lnRef>
          <a:fillRef idx="0">
            <a:schemeClr val="dk1"/>
          </a:fillRef>
          <a:effectRef idx="0">
            <a:schemeClr val="dk1"/>
          </a:effectRef>
          <a:fontRef idx="minor">
            <a:schemeClr val="tx1"/>
          </a:fontRef>
        </p:style>
      </p:cxnSp>
      <p:cxnSp>
        <p:nvCxnSpPr>
          <p:cNvPr id="115" name="直接连接符 114">
            <a:extLst>
              <a:ext uri="{FF2B5EF4-FFF2-40B4-BE49-F238E27FC236}">
                <a16:creationId xmlns:a16="http://schemas.microsoft.com/office/drawing/2014/main" id="{99915655-C93F-4698-96F4-44CFA6C43CEB}"/>
              </a:ext>
            </a:extLst>
          </p:cNvPr>
          <p:cNvCxnSpPr>
            <a:cxnSpLocks/>
          </p:cNvCxnSpPr>
          <p:nvPr/>
        </p:nvCxnSpPr>
        <p:spPr>
          <a:xfrm>
            <a:off x="2693588" y="4370639"/>
            <a:ext cx="0" cy="171878"/>
          </a:xfrm>
          <a:prstGeom prst="line">
            <a:avLst/>
          </a:prstGeom>
          <a:ln w="19050"/>
        </p:spPr>
        <p:style>
          <a:lnRef idx="1">
            <a:schemeClr val="dk1"/>
          </a:lnRef>
          <a:fillRef idx="0">
            <a:schemeClr val="dk1"/>
          </a:fillRef>
          <a:effectRef idx="0">
            <a:schemeClr val="dk1"/>
          </a:effectRef>
          <a:fontRef idx="minor">
            <a:schemeClr val="tx1"/>
          </a:fontRef>
        </p:style>
      </p:cxnSp>
      <p:sp>
        <p:nvSpPr>
          <p:cNvPr id="148" name="Google Shape;13751;p207">
            <a:extLst>
              <a:ext uri="{FF2B5EF4-FFF2-40B4-BE49-F238E27FC236}">
                <a16:creationId xmlns:a16="http://schemas.microsoft.com/office/drawing/2014/main" id="{CE87F15F-F563-4CFD-B628-BC8F4FF9E22D}"/>
              </a:ext>
            </a:extLst>
          </p:cNvPr>
          <p:cNvSpPr/>
          <p:nvPr>
            <p:custDataLst>
              <p:tags r:id="rId25"/>
            </p:custDataLst>
          </p:nvPr>
        </p:nvSpPr>
        <p:spPr>
          <a:xfrm flipH="1">
            <a:off x="4720019" y="3535081"/>
            <a:ext cx="1245369" cy="308864"/>
          </a:xfrm>
          <a:prstGeom prst="cube">
            <a:avLst>
              <a:gd name="adj" fmla="val 17216"/>
            </a:avLst>
          </a:prstGeom>
          <a:solidFill>
            <a:schemeClr val="accent6">
              <a:lumMod val="40000"/>
              <a:lumOff val="60000"/>
            </a:schemeClr>
          </a:solidFill>
          <a:ln w="9525" cap="flat" cmpd="sng">
            <a:solidFill>
              <a:schemeClr val="accent6">
                <a:lumMod val="50000"/>
              </a:schemeClr>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panose="020B0604020202020204"/>
              <a:cs typeface="Arial" panose="020B0604020202020204"/>
              <a:sym typeface="Arial" panose="020B0604020202020204"/>
            </a:endParaRPr>
          </a:p>
        </p:txBody>
      </p:sp>
      <p:sp>
        <p:nvSpPr>
          <p:cNvPr id="149" name="Google Shape;13751;p207">
            <a:extLst>
              <a:ext uri="{FF2B5EF4-FFF2-40B4-BE49-F238E27FC236}">
                <a16:creationId xmlns:a16="http://schemas.microsoft.com/office/drawing/2014/main" id="{9BCA263C-4F76-4265-9282-78544111B7A9}"/>
              </a:ext>
            </a:extLst>
          </p:cNvPr>
          <p:cNvSpPr/>
          <p:nvPr>
            <p:custDataLst>
              <p:tags r:id="rId26"/>
            </p:custDataLst>
          </p:nvPr>
        </p:nvSpPr>
        <p:spPr>
          <a:xfrm flipH="1">
            <a:off x="4720018" y="2849766"/>
            <a:ext cx="1245371" cy="308864"/>
          </a:xfrm>
          <a:prstGeom prst="cube">
            <a:avLst>
              <a:gd name="adj" fmla="val 17216"/>
            </a:avLst>
          </a:prstGeom>
          <a:solidFill>
            <a:schemeClr val="accent6">
              <a:lumMod val="40000"/>
              <a:lumOff val="60000"/>
            </a:schemeClr>
          </a:solidFill>
          <a:ln w="9525" cap="flat" cmpd="sng">
            <a:solidFill>
              <a:schemeClr val="accent6">
                <a:lumMod val="50000"/>
              </a:schemeClr>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100" kern="0" dirty="0">
              <a:solidFill>
                <a:srgbClr val="000000"/>
              </a:solidFill>
              <a:latin typeface="Times New Roman" panose="02020603050405020304" pitchFamily="18" charset="0"/>
              <a:cs typeface="Times New Roman" panose="02020603050405020304" pitchFamily="18" charset="0"/>
              <a:sym typeface="Arial" panose="020B0604020202020204"/>
            </a:endParaRPr>
          </a:p>
        </p:txBody>
      </p:sp>
      <p:sp>
        <p:nvSpPr>
          <p:cNvPr id="166" name="文本框 165">
            <a:extLst>
              <a:ext uri="{FF2B5EF4-FFF2-40B4-BE49-F238E27FC236}">
                <a16:creationId xmlns:a16="http://schemas.microsoft.com/office/drawing/2014/main" id="{BD70CC4B-5A03-4562-873E-6975BC646B45}"/>
              </a:ext>
            </a:extLst>
          </p:cNvPr>
          <p:cNvSpPr txBox="1"/>
          <p:nvPr/>
        </p:nvSpPr>
        <p:spPr>
          <a:xfrm>
            <a:off x="4796708" y="2871052"/>
            <a:ext cx="1168682" cy="307777"/>
          </a:xfrm>
          <a:prstGeom prst="rect">
            <a:avLst/>
          </a:prstGeom>
          <a:noFill/>
        </p:spPr>
        <p:txBody>
          <a:bodyPr wrap="square">
            <a:spAutoFit/>
          </a:bodyPr>
          <a:lstStyle/>
          <a:p>
            <a:r>
              <a:rPr lang="en-US" altLang="zh-CN" sz="1400" kern="0" dirty="0">
                <a:solidFill>
                  <a:srgbClr val="000000"/>
                </a:solidFill>
                <a:latin typeface="Times New Roman" panose="02020603050405020304" pitchFamily="18" charset="0"/>
                <a:cs typeface="Times New Roman" panose="02020603050405020304" pitchFamily="18" charset="0"/>
                <a:sym typeface="Arial" panose="020B0604020202020204"/>
              </a:rPr>
              <a:t>Local Feature</a:t>
            </a:r>
            <a:endParaRPr lang="zh-CN" altLang="en-US" sz="1400" dirty="0"/>
          </a:p>
        </p:txBody>
      </p:sp>
      <p:sp>
        <p:nvSpPr>
          <p:cNvPr id="173" name="任意多边形: 形状 172">
            <a:extLst>
              <a:ext uri="{FF2B5EF4-FFF2-40B4-BE49-F238E27FC236}">
                <a16:creationId xmlns:a16="http://schemas.microsoft.com/office/drawing/2014/main" id="{A695BB9D-3F60-4E72-B4FF-B47ABAC839C7}"/>
              </a:ext>
            </a:extLst>
          </p:cNvPr>
          <p:cNvSpPr/>
          <p:nvPr/>
        </p:nvSpPr>
        <p:spPr>
          <a:xfrm>
            <a:off x="4569382" y="2981554"/>
            <a:ext cx="146328" cy="685800"/>
          </a:xfrm>
          <a:custGeom>
            <a:avLst/>
            <a:gdLst>
              <a:gd name="connsiteX0" fmla="*/ 137184 w 146328"/>
              <a:gd name="connsiteY0" fmla="*/ 0 h 685800"/>
              <a:gd name="connsiteX1" fmla="*/ 24 w 146328"/>
              <a:gd name="connsiteY1" fmla="*/ 384048 h 685800"/>
              <a:gd name="connsiteX2" fmla="*/ 146328 w 146328"/>
              <a:gd name="connsiteY2" fmla="*/ 685800 h 685800"/>
              <a:gd name="connsiteX3" fmla="*/ 146328 w 146328"/>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146328" h="685800">
                <a:moveTo>
                  <a:pt x="137184" y="0"/>
                </a:moveTo>
                <a:cubicBezTo>
                  <a:pt x="67842" y="134874"/>
                  <a:pt x="-1500" y="269748"/>
                  <a:pt x="24" y="384048"/>
                </a:cubicBezTo>
                <a:cubicBezTo>
                  <a:pt x="1548" y="498348"/>
                  <a:pt x="146328" y="685800"/>
                  <a:pt x="146328" y="685800"/>
                </a:cubicBezTo>
                <a:lnTo>
                  <a:pt x="146328" y="68580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4" name="矩形 173">
            <a:extLst>
              <a:ext uri="{FF2B5EF4-FFF2-40B4-BE49-F238E27FC236}">
                <a16:creationId xmlns:a16="http://schemas.microsoft.com/office/drawing/2014/main" id="{387DAF26-4FFA-4100-BAB8-DC1BF2B221F1}"/>
              </a:ext>
            </a:extLst>
          </p:cNvPr>
          <p:cNvSpPr/>
          <p:nvPr/>
        </p:nvSpPr>
        <p:spPr>
          <a:xfrm>
            <a:off x="2463586" y="870686"/>
            <a:ext cx="2280249" cy="1037366"/>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a:extLst>
              <a:ext uri="{FF2B5EF4-FFF2-40B4-BE49-F238E27FC236}">
                <a16:creationId xmlns:a16="http://schemas.microsoft.com/office/drawing/2014/main" id="{307E0331-6334-4270-85B7-1563C37CBBA0}"/>
              </a:ext>
            </a:extLst>
          </p:cNvPr>
          <p:cNvSpPr/>
          <p:nvPr/>
        </p:nvSpPr>
        <p:spPr>
          <a:xfrm>
            <a:off x="2472126" y="4471362"/>
            <a:ext cx="2280249" cy="1091836"/>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文本框 175">
            <a:extLst>
              <a:ext uri="{FF2B5EF4-FFF2-40B4-BE49-F238E27FC236}">
                <a16:creationId xmlns:a16="http://schemas.microsoft.com/office/drawing/2014/main" id="{4566ED9A-28D2-4341-B74D-33524D19A57F}"/>
              </a:ext>
            </a:extLst>
          </p:cNvPr>
          <p:cNvSpPr txBox="1"/>
          <p:nvPr/>
        </p:nvSpPr>
        <p:spPr>
          <a:xfrm>
            <a:off x="4595929" y="3170754"/>
            <a:ext cx="1631838"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Cross-entropy  Loss</a:t>
            </a:r>
            <a:endParaRPr lang="zh-CN" altLang="en-US" sz="1400" dirty="0">
              <a:latin typeface="Times New Roman" panose="02020603050405020304" pitchFamily="18" charset="0"/>
              <a:cs typeface="Times New Roman" panose="02020603050405020304" pitchFamily="18" charset="0"/>
            </a:endParaRPr>
          </a:p>
        </p:txBody>
      </p:sp>
      <p:sp>
        <p:nvSpPr>
          <p:cNvPr id="187" name="文本框 186">
            <a:extLst>
              <a:ext uri="{FF2B5EF4-FFF2-40B4-BE49-F238E27FC236}">
                <a16:creationId xmlns:a16="http://schemas.microsoft.com/office/drawing/2014/main" id="{4AFC767B-FBE5-4C83-9AA0-D526E90461D7}"/>
              </a:ext>
            </a:extLst>
          </p:cNvPr>
          <p:cNvSpPr txBox="1"/>
          <p:nvPr/>
        </p:nvSpPr>
        <p:spPr>
          <a:xfrm>
            <a:off x="4829352" y="3558046"/>
            <a:ext cx="1168682" cy="307777"/>
          </a:xfrm>
          <a:prstGeom prst="rect">
            <a:avLst/>
          </a:prstGeom>
          <a:noFill/>
        </p:spPr>
        <p:txBody>
          <a:bodyPr wrap="square">
            <a:spAutoFit/>
          </a:bodyPr>
          <a:lstStyle/>
          <a:p>
            <a:r>
              <a:rPr lang="en-US" altLang="zh-CN" sz="1400" kern="0" dirty="0">
                <a:solidFill>
                  <a:srgbClr val="000000"/>
                </a:solidFill>
                <a:latin typeface="Times New Roman" panose="02020603050405020304" pitchFamily="18" charset="0"/>
                <a:cs typeface="Times New Roman" panose="02020603050405020304" pitchFamily="18" charset="0"/>
                <a:sym typeface="Arial" panose="020B0604020202020204"/>
              </a:rPr>
              <a:t>Local Feature</a:t>
            </a:r>
            <a:endParaRPr lang="zh-CN" altLang="en-US" sz="1400" dirty="0"/>
          </a:p>
        </p:txBody>
      </p:sp>
      <p:sp>
        <p:nvSpPr>
          <p:cNvPr id="190" name="Google Shape;13751;p207">
            <a:extLst>
              <a:ext uri="{FF2B5EF4-FFF2-40B4-BE49-F238E27FC236}">
                <a16:creationId xmlns:a16="http://schemas.microsoft.com/office/drawing/2014/main" id="{97E082C4-3509-4F20-9629-11C091E1CE7C}"/>
              </a:ext>
            </a:extLst>
          </p:cNvPr>
          <p:cNvSpPr/>
          <p:nvPr>
            <p:custDataLst>
              <p:tags r:id="rId27"/>
            </p:custDataLst>
          </p:nvPr>
        </p:nvSpPr>
        <p:spPr>
          <a:xfrm flipH="1">
            <a:off x="6390735" y="2829567"/>
            <a:ext cx="1245371" cy="308864"/>
          </a:xfrm>
          <a:prstGeom prst="cube">
            <a:avLst>
              <a:gd name="adj" fmla="val 17216"/>
            </a:avLst>
          </a:prstGeom>
          <a:solidFill>
            <a:schemeClr val="accent6">
              <a:lumMod val="40000"/>
              <a:lumOff val="60000"/>
            </a:schemeClr>
          </a:solidFill>
          <a:ln w="9525" cap="flat" cmpd="sng">
            <a:solidFill>
              <a:schemeClr val="accent6">
                <a:lumMod val="50000"/>
              </a:schemeClr>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100" kern="0" dirty="0">
              <a:solidFill>
                <a:srgbClr val="000000"/>
              </a:solidFill>
              <a:latin typeface="Times New Roman" panose="02020603050405020304" pitchFamily="18" charset="0"/>
              <a:cs typeface="Times New Roman" panose="02020603050405020304" pitchFamily="18" charset="0"/>
              <a:sym typeface="Arial" panose="020B0604020202020204"/>
            </a:endParaRPr>
          </a:p>
        </p:txBody>
      </p:sp>
      <p:sp>
        <p:nvSpPr>
          <p:cNvPr id="191" name="文本框 190">
            <a:extLst>
              <a:ext uri="{FF2B5EF4-FFF2-40B4-BE49-F238E27FC236}">
                <a16:creationId xmlns:a16="http://schemas.microsoft.com/office/drawing/2014/main" id="{775BC263-0CAE-4652-9F27-07B3F3B60483}"/>
              </a:ext>
            </a:extLst>
          </p:cNvPr>
          <p:cNvSpPr txBox="1"/>
          <p:nvPr/>
        </p:nvSpPr>
        <p:spPr>
          <a:xfrm>
            <a:off x="6421188" y="2850853"/>
            <a:ext cx="1333344" cy="307777"/>
          </a:xfrm>
          <a:prstGeom prst="rect">
            <a:avLst/>
          </a:prstGeom>
          <a:noFill/>
        </p:spPr>
        <p:txBody>
          <a:bodyPr wrap="square">
            <a:spAutoFit/>
          </a:bodyPr>
          <a:lstStyle/>
          <a:p>
            <a:r>
              <a:rPr lang="en-US" altLang="zh-CN" sz="1400" kern="0" dirty="0">
                <a:solidFill>
                  <a:srgbClr val="000000"/>
                </a:solidFill>
                <a:latin typeface="Times New Roman" panose="02020603050405020304" pitchFamily="18" charset="0"/>
                <a:cs typeface="Times New Roman" panose="02020603050405020304" pitchFamily="18" charset="0"/>
                <a:sym typeface="Arial" panose="020B0604020202020204"/>
              </a:rPr>
              <a:t>Global Feature</a:t>
            </a:r>
            <a:endParaRPr lang="zh-CN" altLang="en-US" sz="1400" dirty="0"/>
          </a:p>
        </p:txBody>
      </p:sp>
      <p:sp>
        <p:nvSpPr>
          <p:cNvPr id="195" name="Google Shape;13751;p207">
            <a:extLst>
              <a:ext uri="{FF2B5EF4-FFF2-40B4-BE49-F238E27FC236}">
                <a16:creationId xmlns:a16="http://schemas.microsoft.com/office/drawing/2014/main" id="{A2A5C2D6-E4B0-43FC-90D5-48C7074BE64B}"/>
              </a:ext>
            </a:extLst>
          </p:cNvPr>
          <p:cNvSpPr/>
          <p:nvPr>
            <p:custDataLst>
              <p:tags r:id="rId28"/>
            </p:custDataLst>
          </p:nvPr>
        </p:nvSpPr>
        <p:spPr>
          <a:xfrm flipH="1">
            <a:off x="6408632" y="3494823"/>
            <a:ext cx="1245371" cy="308864"/>
          </a:xfrm>
          <a:prstGeom prst="cube">
            <a:avLst>
              <a:gd name="adj" fmla="val 17216"/>
            </a:avLst>
          </a:prstGeom>
          <a:solidFill>
            <a:schemeClr val="accent6">
              <a:lumMod val="40000"/>
              <a:lumOff val="60000"/>
            </a:schemeClr>
          </a:solidFill>
          <a:ln w="9525" cap="flat" cmpd="sng">
            <a:solidFill>
              <a:schemeClr val="accent6">
                <a:lumMod val="50000"/>
              </a:schemeClr>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100" kern="0" dirty="0">
              <a:solidFill>
                <a:srgbClr val="000000"/>
              </a:solidFill>
              <a:latin typeface="Times New Roman" panose="02020603050405020304" pitchFamily="18" charset="0"/>
              <a:cs typeface="Times New Roman" panose="02020603050405020304" pitchFamily="18" charset="0"/>
              <a:sym typeface="Arial" panose="020B0604020202020204"/>
            </a:endParaRPr>
          </a:p>
        </p:txBody>
      </p:sp>
      <p:sp>
        <p:nvSpPr>
          <p:cNvPr id="196" name="文本框 195">
            <a:extLst>
              <a:ext uri="{FF2B5EF4-FFF2-40B4-BE49-F238E27FC236}">
                <a16:creationId xmlns:a16="http://schemas.microsoft.com/office/drawing/2014/main" id="{AA20BDD7-7503-46A7-BD89-7EF11730AFDB}"/>
              </a:ext>
            </a:extLst>
          </p:cNvPr>
          <p:cNvSpPr txBox="1"/>
          <p:nvPr/>
        </p:nvSpPr>
        <p:spPr>
          <a:xfrm>
            <a:off x="6439085" y="3516109"/>
            <a:ext cx="1333344" cy="307777"/>
          </a:xfrm>
          <a:prstGeom prst="rect">
            <a:avLst/>
          </a:prstGeom>
          <a:noFill/>
        </p:spPr>
        <p:txBody>
          <a:bodyPr wrap="square">
            <a:spAutoFit/>
          </a:bodyPr>
          <a:lstStyle/>
          <a:p>
            <a:r>
              <a:rPr lang="en-US" altLang="zh-CN" sz="1400" kern="0" dirty="0">
                <a:solidFill>
                  <a:srgbClr val="000000"/>
                </a:solidFill>
                <a:latin typeface="Times New Roman" panose="02020603050405020304" pitchFamily="18" charset="0"/>
                <a:cs typeface="Times New Roman" panose="02020603050405020304" pitchFamily="18" charset="0"/>
                <a:sym typeface="Arial" panose="020B0604020202020204"/>
              </a:rPr>
              <a:t>Global Feature</a:t>
            </a:r>
            <a:endParaRPr lang="zh-CN" altLang="en-US" sz="1400" dirty="0"/>
          </a:p>
        </p:txBody>
      </p:sp>
      <p:sp>
        <p:nvSpPr>
          <p:cNvPr id="201" name="任意多边形: 形状 200">
            <a:extLst>
              <a:ext uri="{FF2B5EF4-FFF2-40B4-BE49-F238E27FC236}">
                <a16:creationId xmlns:a16="http://schemas.microsoft.com/office/drawing/2014/main" id="{62C34CB6-4EA1-4AEC-926B-9513323EAC8F}"/>
              </a:ext>
            </a:extLst>
          </p:cNvPr>
          <p:cNvSpPr/>
          <p:nvPr/>
        </p:nvSpPr>
        <p:spPr>
          <a:xfrm>
            <a:off x="6245394" y="3014137"/>
            <a:ext cx="146328" cy="685800"/>
          </a:xfrm>
          <a:custGeom>
            <a:avLst/>
            <a:gdLst>
              <a:gd name="connsiteX0" fmla="*/ 137184 w 146328"/>
              <a:gd name="connsiteY0" fmla="*/ 0 h 685800"/>
              <a:gd name="connsiteX1" fmla="*/ 24 w 146328"/>
              <a:gd name="connsiteY1" fmla="*/ 384048 h 685800"/>
              <a:gd name="connsiteX2" fmla="*/ 146328 w 146328"/>
              <a:gd name="connsiteY2" fmla="*/ 685800 h 685800"/>
              <a:gd name="connsiteX3" fmla="*/ 146328 w 146328"/>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146328" h="685800">
                <a:moveTo>
                  <a:pt x="137184" y="0"/>
                </a:moveTo>
                <a:cubicBezTo>
                  <a:pt x="67842" y="134874"/>
                  <a:pt x="-1500" y="269748"/>
                  <a:pt x="24" y="384048"/>
                </a:cubicBezTo>
                <a:cubicBezTo>
                  <a:pt x="1548" y="498348"/>
                  <a:pt x="146328" y="685800"/>
                  <a:pt x="146328" y="685800"/>
                </a:cubicBezTo>
                <a:lnTo>
                  <a:pt x="146328" y="68580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02" name="文本框 201">
            <a:extLst>
              <a:ext uri="{FF2B5EF4-FFF2-40B4-BE49-F238E27FC236}">
                <a16:creationId xmlns:a16="http://schemas.microsoft.com/office/drawing/2014/main" id="{F98CB367-B25C-489D-AA77-12820AE4F316}"/>
              </a:ext>
            </a:extLst>
          </p:cNvPr>
          <p:cNvSpPr txBox="1"/>
          <p:nvPr/>
        </p:nvSpPr>
        <p:spPr>
          <a:xfrm>
            <a:off x="6254314" y="3176989"/>
            <a:ext cx="1631838"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Cross-entropy  Loss</a:t>
            </a:r>
            <a:endParaRPr lang="zh-CN" altLang="en-US" sz="1400" dirty="0">
              <a:latin typeface="Times New Roman" panose="02020603050405020304" pitchFamily="18" charset="0"/>
              <a:cs typeface="Times New Roman" panose="02020603050405020304" pitchFamily="18" charset="0"/>
            </a:endParaRPr>
          </a:p>
        </p:txBody>
      </p:sp>
      <p:cxnSp>
        <p:nvCxnSpPr>
          <p:cNvPr id="210" name="直接箭头连接符 209">
            <a:extLst>
              <a:ext uri="{FF2B5EF4-FFF2-40B4-BE49-F238E27FC236}">
                <a16:creationId xmlns:a16="http://schemas.microsoft.com/office/drawing/2014/main" id="{3F33CC83-7CF0-44B1-812E-5E3453E929C5}"/>
              </a:ext>
            </a:extLst>
          </p:cNvPr>
          <p:cNvCxnSpPr>
            <a:cxnSpLocks/>
          </p:cNvCxnSpPr>
          <p:nvPr/>
        </p:nvCxnSpPr>
        <p:spPr>
          <a:xfrm>
            <a:off x="3609627" y="5563198"/>
            <a:ext cx="0" cy="25746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5" name="直接箭头连接符 214">
            <a:extLst>
              <a:ext uri="{FF2B5EF4-FFF2-40B4-BE49-F238E27FC236}">
                <a16:creationId xmlns:a16="http://schemas.microsoft.com/office/drawing/2014/main" id="{ECE7AC61-295E-4A19-848C-E1BA75D6895A}"/>
              </a:ext>
            </a:extLst>
          </p:cNvPr>
          <p:cNvCxnSpPr/>
          <p:nvPr/>
        </p:nvCxnSpPr>
        <p:spPr>
          <a:xfrm>
            <a:off x="4590802" y="6025246"/>
            <a:ext cx="43711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9" name="文本框 218">
            <a:extLst>
              <a:ext uri="{FF2B5EF4-FFF2-40B4-BE49-F238E27FC236}">
                <a16:creationId xmlns:a16="http://schemas.microsoft.com/office/drawing/2014/main" id="{24A1BDC8-B038-4A0D-AD2C-E5EB86A5E9DA}"/>
              </a:ext>
            </a:extLst>
          </p:cNvPr>
          <p:cNvSpPr txBox="1"/>
          <p:nvPr/>
        </p:nvSpPr>
        <p:spPr>
          <a:xfrm>
            <a:off x="5027913" y="5864592"/>
            <a:ext cx="1631838"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KoLeo Loss</a:t>
            </a:r>
            <a:endParaRPr lang="zh-CN" altLang="en-US" sz="1400" dirty="0">
              <a:latin typeface="Times New Roman" panose="02020603050405020304" pitchFamily="18" charset="0"/>
              <a:cs typeface="Times New Roman" panose="02020603050405020304" pitchFamily="18" charset="0"/>
            </a:endParaRPr>
          </a:p>
        </p:txBody>
      </p:sp>
      <p:sp>
        <p:nvSpPr>
          <p:cNvPr id="239" name="矩形: 圆角 238">
            <a:extLst>
              <a:ext uri="{FF2B5EF4-FFF2-40B4-BE49-F238E27FC236}">
                <a16:creationId xmlns:a16="http://schemas.microsoft.com/office/drawing/2014/main" id="{58214A10-7D5C-47B1-A067-1E5FADEF9AC1}"/>
              </a:ext>
            </a:extLst>
          </p:cNvPr>
          <p:cNvSpPr/>
          <p:nvPr/>
        </p:nvSpPr>
        <p:spPr>
          <a:xfrm>
            <a:off x="1725722" y="114300"/>
            <a:ext cx="6160430" cy="6585121"/>
          </a:xfrm>
          <a:prstGeom prst="roundRect">
            <a:avLst>
              <a:gd name="adj" fmla="val 0"/>
            </a:avLst>
          </a:prstGeom>
          <a:noFill/>
          <a:ln w="2857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流程图: 接点 260">
            <a:extLst>
              <a:ext uri="{FF2B5EF4-FFF2-40B4-BE49-F238E27FC236}">
                <a16:creationId xmlns:a16="http://schemas.microsoft.com/office/drawing/2014/main" id="{5605EE6A-FE5D-4FA7-8740-EF9A25569944}"/>
              </a:ext>
            </a:extLst>
          </p:cNvPr>
          <p:cNvSpPr>
            <a:spLocks noChangeAspect="1"/>
          </p:cNvSpPr>
          <p:nvPr/>
        </p:nvSpPr>
        <p:spPr>
          <a:xfrm>
            <a:off x="10081380" y="986957"/>
            <a:ext cx="240714" cy="240714"/>
          </a:xfrm>
          <a:prstGeom prst="flowChartConnector">
            <a:avLst/>
          </a:prstGeom>
          <a:solidFill>
            <a:srgbClr val="FFAB40">
              <a:lumMod val="20000"/>
              <a:lumOff val="80000"/>
            </a:srgbClr>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dirty="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262" name="流程图: 接点 261">
            <a:extLst>
              <a:ext uri="{FF2B5EF4-FFF2-40B4-BE49-F238E27FC236}">
                <a16:creationId xmlns:a16="http://schemas.microsoft.com/office/drawing/2014/main" id="{D564B68A-C559-4017-8AF2-DEAC69653CF6}"/>
              </a:ext>
            </a:extLst>
          </p:cNvPr>
          <p:cNvSpPr>
            <a:spLocks noChangeAspect="1"/>
          </p:cNvSpPr>
          <p:nvPr/>
        </p:nvSpPr>
        <p:spPr>
          <a:xfrm>
            <a:off x="10081380" y="1292928"/>
            <a:ext cx="240714" cy="240714"/>
          </a:xfrm>
          <a:prstGeom prst="flowChartConnector">
            <a:avLst/>
          </a:prstGeom>
          <a:solidFill>
            <a:srgbClr val="FFAB40">
              <a:lumMod val="20000"/>
              <a:lumOff val="80000"/>
            </a:srgbClr>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dirty="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263" name="流程图: 接点 262">
            <a:extLst>
              <a:ext uri="{FF2B5EF4-FFF2-40B4-BE49-F238E27FC236}">
                <a16:creationId xmlns:a16="http://schemas.microsoft.com/office/drawing/2014/main" id="{81A92F29-ABC5-4C6F-8F2E-C73ADB4EC964}"/>
              </a:ext>
            </a:extLst>
          </p:cNvPr>
          <p:cNvSpPr>
            <a:spLocks noChangeAspect="1"/>
          </p:cNvSpPr>
          <p:nvPr/>
        </p:nvSpPr>
        <p:spPr>
          <a:xfrm>
            <a:off x="10081380" y="1598899"/>
            <a:ext cx="240714" cy="240714"/>
          </a:xfrm>
          <a:prstGeom prst="flowChartConnector">
            <a:avLst/>
          </a:prstGeom>
          <a:solidFill>
            <a:srgbClr val="FFAB40">
              <a:lumMod val="20000"/>
              <a:lumOff val="80000"/>
            </a:srgbClr>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dirty="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264" name="流程图: 接点 263">
            <a:extLst>
              <a:ext uri="{FF2B5EF4-FFF2-40B4-BE49-F238E27FC236}">
                <a16:creationId xmlns:a16="http://schemas.microsoft.com/office/drawing/2014/main" id="{49438A6B-83FE-4A4E-B430-44A0BB5AA3B9}"/>
              </a:ext>
            </a:extLst>
          </p:cNvPr>
          <p:cNvSpPr>
            <a:spLocks noChangeAspect="1"/>
          </p:cNvSpPr>
          <p:nvPr/>
        </p:nvSpPr>
        <p:spPr>
          <a:xfrm>
            <a:off x="10081380" y="2395155"/>
            <a:ext cx="240714" cy="240714"/>
          </a:xfrm>
          <a:prstGeom prst="flowChartConnector">
            <a:avLst/>
          </a:prstGeom>
          <a:solidFill>
            <a:srgbClr val="FFAB40">
              <a:lumMod val="20000"/>
              <a:lumOff val="80000"/>
            </a:srgbClr>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dirty="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265" name="文本框 264">
            <a:extLst>
              <a:ext uri="{FF2B5EF4-FFF2-40B4-BE49-F238E27FC236}">
                <a16:creationId xmlns:a16="http://schemas.microsoft.com/office/drawing/2014/main" id="{7F37D413-C9A6-4BAF-AD85-722522D05D9C}"/>
              </a:ext>
            </a:extLst>
          </p:cNvPr>
          <p:cNvSpPr txBox="1"/>
          <p:nvPr/>
        </p:nvSpPr>
        <p:spPr>
          <a:xfrm>
            <a:off x="10022995" y="1938721"/>
            <a:ext cx="492443" cy="293370"/>
          </a:xfrm>
          <a:prstGeom prst="rect">
            <a:avLst/>
          </a:prstGeom>
          <a:noFill/>
        </p:spPr>
        <p:txBody>
          <a:bodyPr vert="eaVert" wrap="square" rtlCol="0">
            <a:spAutoFit/>
          </a:bodyPr>
          <a:lstStyle/>
          <a:p>
            <a:pPr>
              <a:buClr>
                <a:srgbClr val="000000"/>
              </a:buClr>
              <a:buFont typeface="Arial" panose="020B0604020202020204"/>
              <a:buNone/>
            </a:pPr>
            <a:r>
              <a:rPr lang="en-US" altLang="zh-CN" sz="2000" b="1" kern="0" dirty="0">
                <a:solidFill>
                  <a:srgbClr val="000000"/>
                </a:solidFill>
                <a:latin typeface="Times New Roman" panose="02020603050405020304" pitchFamily="18" charset="0"/>
                <a:cs typeface="Times New Roman" panose="02020603050405020304" pitchFamily="18" charset="0"/>
                <a:sym typeface="Arial" panose="020B0604020202020204"/>
              </a:rPr>
              <a:t>…</a:t>
            </a:r>
          </a:p>
        </p:txBody>
      </p:sp>
      <p:sp>
        <p:nvSpPr>
          <p:cNvPr id="266" name="流程图: 接点 265">
            <a:extLst>
              <a:ext uri="{FF2B5EF4-FFF2-40B4-BE49-F238E27FC236}">
                <a16:creationId xmlns:a16="http://schemas.microsoft.com/office/drawing/2014/main" id="{EDB49617-9BD6-4416-BF56-B69C51C60E40}"/>
              </a:ext>
            </a:extLst>
          </p:cNvPr>
          <p:cNvSpPr>
            <a:spLocks noChangeAspect="1"/>
          </p:cNvSpPr>
          <p:nvPr/>
        </p:nvSpPr>
        <p:spPr>
          <a:xfrm>
            <a:off x="10081380" y="2701508"/>
            <a:ext cx="240714" cy="240714"/>
          </a:xfrm>
          <a:prstGeom prst="flowChartConnector">
            <a:avLst/>
          </a:prstGeom>
          <a:solidFill>
            <a:srgbClr val="FFAB40">
              <a:lumMod val="20000"/>
              <a:lumOff val="80000"/>
            </a:srgbClr>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dirty="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267" name="流程图: 接点 266">
            <a:extLst>
              <a:ext uri="{FF2B5EF4-FFF2-40B4-BE49-F238E27FC236}">
                <a16:creationId xmlns:a16="http://schemas.microsoft.com/office/drawing/2014/main" id="{D5E6FFD7-A668-41FC-9CC8-9C22BD46EDFB}"/>
              </a:ext>
            </a:extLst>
          </p:cNvPr>
          <p:cNvSpPr>
            <a:spLocks noChangeAspect="1"/>
          </p:cNvSpPr>
          <p:nvPr/>
        </p:nvSpPr>
        <p:spPr>
          <a:xfrm>
            <a:off x="10858439" y="1598899"/>
            <a:ext cx="240714" cy="240714"/>
          </a:xfrm>
          <a:prstGeom prst="flowChartConnector">
            <a:avLst/>
          </a:prstGeom>
          <a:solidFill>
            <a:srgbClr val="FFAB40">
              <a:lumMod val="20000"/>
              <a:lumOff val="80000"/>
            </a:srgbClr>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dirty="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268" name="流程图: 接点 267">
            <a:extLst>
              <a:ext uri="{FF2B5EF4-FFF2-40B4-BE49-F238E27FC236}">
                <a16:creationId xmlns:a16="http://schemas.microsoft.com/office/drawing/2014/main" id="{FDA37126-E9D7-4E12-95FC-57677A7C0F59}"/>
              </a:ext>
            </a:extLst>
          </p:cNvPr>
          <p:cNvSpPr>
            <a:spLocks noChangeAspect="1"/>
          </p:cNvSpPr>
          <p:nvPr/>
        </p:nvSpPr>
        <p:spPr>
          <a:xfrm>
            <a:off x="10858439" y="1904870"/>
            <a:ext cx="240714" cy="240714"/>
          </a:xfrm>
          <a:prstGeom prst="flowChartConnector">
            <a:avLst/>
          </a:prstGeom>
          <a:solidFill>
            <a:srgbClr val="FFAB40">
              <a:lumMod val="20000"/>
              <a:lumOff val="80000"/>
            </a:srgbClr>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dirty="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269" name="流程图: 接点 268">
            <a:extLst>
              <a:ext uri="{FF2B5EF4-FFF2-40B4-BE49-F238E27FC236}">
                <a16:creationId xmlns:a16="http://schemas.microsoft.com/office/drawing/2014/main" id="{39FD415A-9C92-4830-833C-1620201091BF}"/>
              </a:ext>
            </a:extLst>
          </p:cNvPr>
          <p:cNvSpPr>
            <a:spLocks noChangeAspect="1"/>
          </p:cNvSpPr>
          <p:nvPr/>
        </p:nvSpPr>
        <p:spPr>
          <a:xfrm>
            <a:off x="10858439" y="2210841"/>
            <a:ext cx="240714" cy="240714"/>
          </a:xfrm>
          <a:prstGeom prst="flowChartConnector">
            <a:avLst/>
          </a:prstGeom>
          <a:solidFill>
            <a:srgbClr val="FFAB40">
              <a:lumMod val="20000"/>
              <a:lumOff val="80000"/>
            </a:srgbClr>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dirty="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270" name="矩形: 圆角 269">
            <a:extLst>
              <a:ext uri="{FF2B5EF4-FFF2-40B4-BE49-F238E27FC236}">
                <a16:creationId xmlns:a16="http://schemas.microsoft.com/office/drawing/2014/main" id="{D3B81481-E84C-4AA8-8B34-0679A74CF4FE}"/>
              </a:ext>
            </a:extLst>
          </p:cNvPr>
          <p:cNvSpPr/>
          <p:nvPr/>
        </p:nvSpPr>
        <p:spPr>
          <a:xfrm>
            <a:off x="10799055" y="1527869"/>
            <a:ext cx="369599" cy="994715"/>
          </a:xfrm>
          <a:prstGeom prst="roundRect">
            <a:avLst/>
          </a:prstGeom>
          <a:no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271" name="矩形: 圆角 270">
            <a:extLst>
              <a:ext uri="{FF2B5EF4-FFF2-40B4-BE49-F238E27FC236}">
                <a16:creationId xmlns:a16="http://schemas.microsoft.com/office/drawing/2014/main" id="{289F6FE9-2CD4-42AB-A83D-03DF2EB09335}"/>
              </a:ext>
            </a:extLst>
          </p:cNvPr>
          <p:cNvSpPr/>
          <p:nvPr/>
        </p:nvSpPr>
        <p:spPr>
          <a:xfrm>
            <a:off x="10022995" y="908785"/>
            <a:ext cx="369599" cy="2115518"/>
          </a:xfrm>
          <a:prstGeom prst="roundRect">
            <a:avLst/>
          </a:prstGeom>
          <a:no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a:ln>
                <a:noFill/>
              </a:ln>
              <a:solidFill>
                <a:srgbClr val="FFFFFF"/>
              </a:solidFill>
              <a:effectLst/>
              <a:uLnTx/>
              <a:uFillTx/>
              <a:latin typeface="Arial"/>
              <a:ea typeface="宋体" panose="02010600030101010101" pitchFamily="2" charset="-122"/>
              <a:cs typeface="+mn-cs"/>
              <a:sym typeface="Arial" panose="020B0604020202020204"/>
            </a:endParaRPr>
          </a:p>
        </p:txBody>
      </p:sp>
      <p:cxnSp>
        <p:nvCxnSpPr>
          <p:cNvPr id="272" name="直接箭头连接符 271">
            <a:extLst>
              <a:ext uri="{FF2B5EF4-FFF2-40B4-BE49-F238E27FC236}">
                <a16:creationId xmlns:a16="http://schemas.microsoft.com/office/drawing/2014/main" id="{8FA9A67E-4E82-47EA-A30A-4F411ABD161B}"/>
              </a:ext>
            </a:extLst>
          </p:cNvPr>
          <p:cNvCxnSpPr>
            <a:cxnSpLocks/>
          </p:cNvCxnSpPr>
          <p:nvPr/>
        </p:nvCxnSpPr>
        <p:spPr>
          <a:xfrm>
            <a:off x="10392594" y="1102212"/>
            <a:ext cx="406461" cy="597568"/>
          </a:xfrm>
          <a:prstGeom prst="straightConnector1">
            <a:avLst/>
          </a:prstGeom>
          <a:noFill/>
          <a:ln w="19050" cap="flat" cmpd="sng" algn="ctr">
            <a:solidFill>
              <a:srgbClr val="000000">
                <a:shade val="95000"/>
                <a:satMod val="105000"/>
              </a:srgbClr>
            </a:solidFill>
            <a:prstDash val="solid"/>
            <a:tailEnd type="triangle"/>
          </a:ln>
          <a:effectLst/>
        </p:spPr>
      </p:cxnSp>
      <p:cxnSp>
        <p:nvCxnSpPr>
          <p:cNvPr id="273" name="直接箭头连接符 272">
            <a:extLst>
              <a:ext uri="{FF2B5EF4-FFF2-40B4-BE49-F238E27FC236}">
                <a16:creationId xmlns:a16="http://schemas.microsoft.com/office/drawing/2014/main" id="{002CB48C-E994-4F3A-A0FD-673B8DC0C3DF}"/>
              </a:ext>
            </a:extLst>
          </p:cNvPr>
          <p:cNvCxnSpPr/>
          <p:nvPr/>
        </p:nvCxnSpPr>
        <p:spPr>
          <a:xfrm flipV="1">
            <a:off x="10392594" y="2386154"/>
            <a:ext cx="406461" cy="435711"/>
          </a:xfrm>
          <a:prstGeom prst="straightConnector1">
            <a:avLst/>
          </a:prstGeom>
          <a:noFill/>
          <a:ln w="19050" cap="flat" cmpd="sng" algn="ctr">
            <a:solidFill>
              <a:srgbClr val="000000">
                <a:shade val="95000"/>
                <a:satMod val="105000"/>
              </a:srgbClr>
            </a:solidFill>
            <a:prstDash val="solid"/>
            <a:tailEnd type="triangle"/>
          </a:ln>
          <a:effectLst/>
        </p:spPr>
      </p:cxnSp>
      <p:cxnSp>
        <p:nvCxnSpPr>
          <p:cNvPr id="274" name="直接连接符 273">
            <a:extLst>
              <a:ext uri="{FF2B5EF4-FFF2-40B4-BE49-F238E27FC236}">
                <a16:creationId xmlns:a16="http://schemas.microsoft.com/office/drawing/2014/main" id="{D4A73CD2-77BB-49E0-8CDC-65694DDAABD7}"/>
              </a:ext>
            </a:extLst>
          </p:cNvPr>
          <p:cNvCxnSpPr/>
          <p:nvPr/>
        </p:nvCxnSpPr>
        <p:spPr>
          <a:xfrm>
            <a:off x="10392594" y="1107314"/>
            <a:ext cx="406461" cy="1303027"/>
          </a:xfrm>
          <a:prstGeom prst="line">
            <a:avLst/>
          </a:prstGeom>
          <a:noFill/>
          <a:ln w="19050" cap="flat" cmpd="sng" algn="ctr">
            <a:solidFill>
              <a:srgbClr val="000000">
                <a:shade val="95000"/>
                <a:satMod val="105000"/>
              </a:srgbClr>
            </a:solidFill>
            <a:prstDash val="solid"/>
          </a:ln>
          <a:effectLst/>
        </p:spPr>
      </p:cxnSp>
      <p:cxnSp>
        <p:nvCxnSpPr>
          <p:cNvPr id="275" name="直接连接符 274">
            <a:extLst>
              <a:ext uri="{FF2B5EF4-FFF2-40B4-BE49-F238E27FC236}">
                <a16:creationId xmlns:a16="http://schemas.microsoft.com/office/drawing/2014/main" id="{6950E617-FFDD-458D-9D86-26E6A2649E31}"/>
              </a:ext>
            </a:extLst>
          </p:cNvPr>
          <p:cNvCxnSpPr/>
          <p:nvPr/>
        </p:nvCxnSpPr>
        <p:spPr>
          <a:xfrm flipH="1">
            <a:off x="10392594" y="1657609"/>
            <a:ext cx="406461" cy="1164256"/>
          </a:xfrm>
          <a:prstGeom prst="line">
            <a:avLst/>
          </a:prstGeom>
          <a:noFill/>
          <a:ln w="19050" cap="flat" cmpd="sng" algn="ctr">
            <a:solidFill>
              <a:srgbClr val="000000">
                <a:shade val="95000"/>
                <a:satMod val="105000"/>
              </a:srgbClr>
            </a:solidFill>
            <a:prstDash val="solid"/>
          </a:ln>
          <a:effectLst/>
        </p:spPr>
      </p:cxnSp>
      <p:sp>
        <p:nvSpPr>
          <p:cNvPr id="85" name="文本框 84">
            <a:extLst>
              <a:ext uri="{FF2B5EF4-FFF2-40B4-BE49-F238E27FC236}">
                <a16:creationId xmlns:a16="http://schemas.microsoft.com/office/drawing/2014/main" id="{01E9CBCB-62F3-49F1-B07F-B455D7C99B33}"/>
              </a:ext>
            </a:extLst>
          </p:cNvPr>
          <p:cNvSpPr txBox="1"/>
          <p:nvPr/>
        </p:nvSpPr>
        <p:spPr>
          <a:xfrm>
            <a:off x="2661676" y="158579"/>
            <a:ext cx="2410000"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Teacher Transformer</a:t>
            </a:r>
            <a:endParaRPr lang="zh-CN" altLang="en-US" sz="1600" dirty="0">
              <a:latin typeface="Times New Roman" panose="02020603050405020304" pitchFamily="18" charset="0"/>
              <a:cs typeface="Times New Roman" panose="02020603050405020304" pitchFamily="18" charset="0"/>
            </a:endParaRPr>
          </a:p>
        </p:txBody>
      </p:sp>
      <p:sp>
        <p:nvSpPr>
          <p:cNvPr id="87" name="文本框 86">
            <a:extLst>
              <a:ext uri="{FF2B5EF4-FFF2-40B4-BE49-F238E27FC236}">
                <a16:creationId xmlns:a16="http://schemas.microsoft.com/office/drawing/2014/main" id="{300F4BF6-C298-4AF4-BF78-A4DD8D50BA3C}"/>
              </a:ext>
            </a:extLst>
          </p:cNvPr>
          <p:cNvSpPr txBox="1"/>
          <p:nvPr/>
        </p:nvSpPr>
        <p:spPr>
          <a:xfrm>
            <a:off x="2793537" y="6346113"/>
            <a:ext cx="2410000"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Student Transformer</a:t>
            </a:r>
            <a:endParaRPr lang="zh-CN" altLang="en-US" sz="1600" dirty="0">
              <a:latin typeface="Times New Roman" panose="02020603050405020304" pitchFamily="18" charset="0"/>
              <a:cs typeface="Times New Roman" panose="02020603050405020304" pitchFamily="18" charset="0"/>
            </a:endParaRPr>
          </a:p>
        </p:txBody>
      </p:sp>
      <p:cxnSp>
        <p:nvCxnSpPr>
          <p:cNvPr id="6" name="肘形连接符 5">
            <a:extLst>
              <a:ext uri="{FF2B5EF4-FFF2-40B4-BE49-F238E27FC236}">
                <a16:creationId xmlns:a16="http://schemas.microsoft.com/office/drawing/2014/main" id="{36FD1FBC-11AD-3C5A-6912-08500F6DC118}"/>
              </a:ext>
            </a:extLst>
          </p:cNvPr>
          <p:cNvCxnSpPr>
            <a:endCxn id="191" idx="0"/>
          </p:cNvCxnSpPr>
          <p:nvPr/>
        </p:nvCxnSpPr>
        <p:spPr>
          <a:xfrm>
            <a:off x="4752375" y="1389369"/>
            <a:ext cx="2335485" cy="1461484"/>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9" name="肘形连接符 8">
            <a:extLst>
              <a:ext uri="{FF2B5EF4-FFF2-40B4-BE49-F238E27FC236}">
                <a16:creationId xmlns:a16="http://schemas.microsoft.com/office/drawing/2014/main" id="{331F3A9E-C73A-84BD-1204-B171CDA53800}"/>
              </a:ext>
            </a:extLst>
          </p:cNvPr>
          <p:cNvCxnSpPr>
            <a:cxnSpLocks/>
            <a:endCxn id="196" idx="2"/>
          </p:cNvCxnSpPr>
          <p:nvPr/>
        </p:nvCxnSpPr>
        <p:spPr>
          <a:xfrm flipV="1">
            <a:off x="4688875" y="3823886"/>
            <a:ext cx="2416882" cy="1197683"/>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肘形连接符 10">
            <a:extLst>
              <a:ext uri="{FF2B5EF4-FFF2-40B4-BE49-F238E27FC236}">
                <a16:creationId xmlns:a16="http://schemas.microsoft.com/office/drawing/2014/main" id="{4F150E62-C542-A7D6-44A4-756CE59AE6A8}"/>
              </a:ext>
            </a:extLst>
          </p:cNvPr>
          <p:cNvCxnSpPr>
            <a:cxnSpLocks/>
            <a:endCxn id="187" idx="2"/>
          </p:cNvCxnSpPr>
          <p:nvPr/>
        </p:nvCxnSpPr>
        <p:spPr>
          <a:xfrm rot="5400000" flipH="1" flipV="1">
            <a:off x="4460711" y="4081287"/>
            <a:ext cx="1168446" cy="737518"/>
          </a:xfrm>
          <a:prstGeom prst="bentConnector3">
            <a:avLst>
              <a:gd name="adj1" fmla="val 1089"/>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肘形连接符 13">
            <a:extLst>
              <a:ext uri="{FF2B5EF4-FFF2-40B4-BE49-F238E27FC236}">
                <a16:creationId xmlns:a16="http://schemas.microsoft.com/office/drawing/2014/main" id="{A911A93D-ED95-2338-F7E7-863129E47BBD}"/>
              </a:ext>
            </a:extLst>
          </p:cNvPr>
          <p:cNvCxnSpPr>
            <a:cxnSpLocks/>
            <a:endCxn id="57" idx="4"/>
          </p:cNvCxnSpPr>
          <p:nvPr/>
        </p:nvCxnSpPr>
        <p:spPr>
          <a:xfrm flipV="1">
            <a:off x="2668405" y="3691753"/>
            <a:ext cx="697488" cy="334724"/>
          </a:xfrm>
          <a:prstGeom prst="bentConnector3">
            <a:avLst>
              <a:gd name="adj1" fmla="val -983"/>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肘形连接符 19">
            <a:extLst>
              <a:ext uri="{FF2B5EF4-FFF2-40B4-BE49-F238E27FC236}">
                <a16:creationId xmlns:a16="http://schemas.microsoft.com/office/drawing/2014/main" id="{82F65D40-96E8-CA9D-E100-CD6BE23652EE}"/>
              </a:ext>
            </a:extLst>
          </p:cNvPr>
          <p:cNvCxnSpPr>
            <a:cxnSpLocks/>
          </p:cNvCxnSpPr>
          <p:nvPr/>
        </p:nvCxnSpPr>
        <p:spPr>
          <a:xfrm rot="16200000" flipH="1">
            <a:off x="4034183" y="2401436"/>
            <a:ext cx="1114368" cy="162738"/>
          </a:xfrm>
          <a:prstGeom prst="bentConnector4">
            <a:avLst>
              <a:gd name="adj1" fmla="val 52026"/>
              <a:gd name="adj2" fmla="val 125"/>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肘形连接符 25">
            <a:extLst>
              <a:ext uri="{FF2B5EF4-FFF2-40B4-BE49-F238E27FC236}">
                <a16:creationId xmlns:a16="http://schemas.microsoft.com/office/drawing/2014/main" id="{A13773CE-6F28-D316-1486-301CA263886B}"/>
              </a:ext>
            </a:extLst>
          </p:cNvPr>
          <p:cNvCxnSpPr>
            <a:cxnSpLocks/>
          </p:cNvCxnSpPr>
          <p:nvPr/>
        </p:nvCxnSpPr>
        <p:spPr>
          <a:xfrm rot="16200000" flipH="1">
            <a:off x="2763465" y="2452383"/>
            <a:ext cx="350710" cy="670974"/>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15826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 name="组合 152">
            <a:extLst>
              <a:ext uri="{FF2B5EF4-FFF2-40B4-BE49-F238E27FC236}">
                <a16:creationId xmlns:a16="http://schemas.microsoft.com/office/drawing/2014/main" id="{5ED6E2DB-E9EB-F9C2-3AFF-A164C2BC89B2}"/>
              </a:ext>
            </a:extLst>
          </p:cNvPr>
          <p:cNvGrpSpPr/>
          <p:nvPr/>
        </p:nvGrpSpPr>
        <p:grpSpPr>
          <a:xfrm>
            <a:off x="916874" y="663326"/>
            <a:ext cx="8226182" cy="4423682"/>
            <a:chOff x="916874" y="663326"/>
            <a:chExt cx="8226182" cy="4423682"/>
          </a:xfrm>
        </p:grpSpPr>
        <p:sp>
          <p:nvSpPr>
            <p:cNvPr id="4" name="Google Shape;13750;p207">
              <a:extLst>
                <a:ext uri="{FF2B5EF4-FFF2-40B4-BE49-F238E27FC236}">
                  <a16:creationId xmlns:a16="http://schemas.microsoft.com/office/drawing/2014/main" id="{8FC488B3-A1FB-ED70-DBED-A354EB22AC92}"/>
                </a:ext>
              </a:extLst>
            </p:cNvPr>
            <p:cNvSpPr/>
            <p:nvPr/>
          </p:nvSpPr>
          <p:spPr>
            <a:xfrm>
              <a:off x="1249400" y="1459403"/>
              <a:ext cx="655166" cy="2080591"/>
            </a:xfrm>
            <a:prstGeom prst="cube">
              <a:avLst>
                <a:gd name="adj" fmla="val 87260"/>
              </a:avLst>
            </a:prstGeom>
            <a:solidFill>
              <a:srgbClr val="C8E3FA"/>
            </a:solidFill>
            <a:ln w="9525" cap="flat" cmpd="sng">
              <a:solidFill>
                <a:schemeClr val="accent1">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750;p207">
              <a:extLst>
                <a:ext uri="{FF2B5EF4-FFF2-40B4-BE49-F238E27FC236}">
                  <a16:creationId xmlns:a16="http://schemas.microsoft.com/office/drawing/2014/main" id="{A1775B4C-C42C-367C-7C86-4DB5EECAE147}"/>
                </a:ext>
              </a:extLst>
            </p:cNvPr>
            <p:cNvSpPr/>
            <p:nvPr/>
          </p:nvSpPr>
          <p:spPr>
            <a:xfrm>
              <a:off x="1468157" y="1459403"/>
              <a:ext cx="608759" cy="2080591"/>
            </a:xfrm>
            <a:prstGeom prst="cube">
              <a:avLst>
                <a:gd name="adj" fmla="val 87260"/>
              </a:avLst>
            </a:prstGeom>
            <a:solidFill>
              <a:schemeClr val="accent4">
                <a:lumMod val="20000"/>
                <a:lumOff val="80000"/>
              </a:schemeClr>
            </a:solidFill>
            <a:ln w="9525" cap="flat" cmpd="sng">
              <a:solidFill>
                <a:schemeClr val="accent4">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直线箭头连接符 20">
              <a:extLst>
                <a:ext uri="{FF2B5EF4-FFF2-40B4-BE49-F238E27FC236}">
                  <a16:creationId xmlns:a16="http://schemas.microsoft.com/office/drawing/2014/main" id="{24013FCF-CB7F-7F5D-5FC2-85C9B961E46F}"/>
                </a:ext>
              </a:extLst>
            </p:cNvPr>
            <p:cNvCxnSpPr>
              <a:cxnSpLocks/>
            </p:cNvCxnSpPr>
            <p:nvPr/>
          </p:nvCxnSpPr>
          <p:spPr>
            <a:xfrm>
              <a:off x="1963439" y="2554023"/>
              <a:ext cx="40693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3" name="Google Shape;13750;p207">
              <a:extLst>
                <a:ext uri="{FF2B5EF4-FFF2-40B4-BE49-F238E27FC236}">
                  <a16:creationId xmlns:a16="http://schemas.microsoft.com/office/drawing/2014/main" id="{01593A4B-4D24-3EE6-1ACD-749B164BC7AB}"/>
                </a:ext>
              </a:extLst>
            </p:cNvPr>
            <p:cNvSpPr/>
            <p:nvPr/>
          </p:nvSpPr>
          <p:spPr>
            <a:xfrm>
              <a:off x="7800198" y="1459402"/>
              <a:ext cx="610063" cy="2080592"/>
            </a:xfrm>
            <a:prstGeom prst="cube">
              <a:avLst>
                <a:gd name="adj" fmla="val 87260"/>
              </a:avLst>
            </a:prstGeom>
            <a:solidFill>
              <a:srgbClr val="FED8D8"/>
            </a:solidFill>
            <a:ln w="9525" cap="flat" cmpd="sng">
              <a:solidFill>
                <a:srgbClr val="FED8D8"/>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组合 108">
              <a:extLst>
                <a:ext uri="{FF2B5EF4-FFF2-40B4-BE49-F238E27FC236}">
                  <a16:creationId xmlns:a16="http://schemas.microsoft.com/office/drawing/2014/main" id="{53B7CB89-59D9-0FFF-4E55-D398CFEA62CF}"/>
                </a:ext>
              </a:extLst>
            </p:cNvPr>
            <p:cNvGrpSpPr/>
            <p:nvPr/>
          </p:nvGrpSpPr>
          <p:grpSpPr>
            <a:xfrm>
              <a:off x="2370375" y="1404216"/>
              <a:ext cx="1040120" cy="2128215"/>
              <a:chOff x="4160455" y="3341381"/>
              <a:chExt cx="1087650" cy="2461485"/>
            </a:xfrm>
          </p:grpSpPr>
          <p:sp>
            <p:nvSpPr>
              <p:cNvPr id="101" name="Google Shape;13750;p207">
                <a:extLst>
                  <a:ext uri="{FF2B5EF4-FFF2-40B4-BE49-F238E27FC236}">
                    <a16:creationId xmlns:a16="http://schemas.microsoft.com/office/drawing/2014/main" id="{E9992501-9434-8422-C641-8F6138CA2046}"/>
                  </a:ext>
                </a:extLst>
              </p:cNvPr>
              <p:cNvSpPr/>
              <p:nvPr/>
            </p:nvSpPr>
            <p:spPr>
              <a:xfrm>
                <a:off x="4160455" y="3348591"/>
                <a:ext cx="662940" cy="2454275"/>
              </a:xfrm>
              <a:prstGeom prst="cube">
                <a:avLst>
                  <a:gd name="adj" fmla="val 87260"/>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3750;p207">
                <a:extLst>
                  <a:ext uri="{FF2B5EF4-FFF2-40B4-BE49-F238E27FC236}">
                    <a16:creationId xmlns:a16="http://schemas.microsoft.com/office/drawing/2014/main" id="{FD9BB55F-659B-83FC-832A-4DAB867F61CE}"/>
                  </a:ext>
                </a:extLst>
              </p:cNvPr>
              <p:cNvSpPr/>
              <p:nvPr/>
            </p:nvSpPr>
            <p:spPr>
              <a:xfrm>
                <a:off x="4359739" y="3341381"/>
                <a:ext cx="662940" cy="2454275"/>
              </a:xfrm>
              <a:prstGeom prst="cube">
                <a:avLst>
                  <a:gd name="adj" fmla="val 87260"/>
                </a:avLst>
              </a:prstGeom>
              <a:solidFill>
                <a:schemeClr val="bg2">
                  <a:lumMod val="90000"/>
                </a:schemeClr>
              </a:solidFill>
              <a:ln w="9525" cap="flat" cmpd="sng">
                <a:solidFill>
                  <a:schemeClr val="bg2">
                    <a:lumMod val="9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750;p207">
                <a:extLst>
                  <a:ext uri="{FF2B5EF4-FFF2-40B4-BE49-F238E27FC236}">
                    <a16:creationId xmlns:a16="http://schemas.microsoft.com/office/drawing/2014/main" id="{AA7E9EE9-CDA4-CDD1-EB82-45D7D913E633}"/>
                  </a:ext>
                </a:extLst>
              </p:cNvPr>
              <p:cNvSpPr/>
              <p:nvPr/>
            </p:nvSpPr>
            <p:spPr>
              <a:xfrm>
                <a:off x="4585165" y="3341381"/>
                <a:ext cx="662940" cy="2454275"/>
              </a:xfrm>
              <a:prstGeom prst="cube">
                <a:avLst>
                  <a:gd name="adj" fmla="val 87260"/>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 name="弧 103">
              <a:extLst>
                <a:ext uri="{FF2B5EF4-FFF2-40B4-BE49-F238E27FC236}">
                  <a16:creationId xmlns:a16="http://schemas.microsoft.com/office/drawing/2014/main" id="{12553BEA-6F34-9438-D23D-F81B752467FD}"/>
                </a:ext>
              </a:extLst>
            </p:cNvPr>
            <p:cNvSpPr/>
            <p:nvPr/>
          </p:nvSpPr>
          <p:spPr>
            <a:xfrm>
              <a:off x="2222220" y="1124630"/>
              <a:ext cx="1319525" cy="2858787"/>
            </a:xfrm>
            <a:prstGeom prst="arc">
              <a:avLst>
                <a:gd name="adj1" fmla="val 10894389"/>
                <a:gd name="adj2" fmla="val 160885"/>
              </a:avLst>
            </a:prstGeom>
            <a:ln w="19050">
              <a:solidFill>
                <a:schemeClr val="tx1"/>
              </a:solidFill>
              <a:headEnd type="none" w="med" len="med"/>
              <a:tailEnd type="triangle" w="med" len="med"/>
            </a:ln>
            <a:scene3d>
              <a:camera prst="orthographicFront">
                <a:rot lat="0" lon="12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112" name="组合 111">
              <a:extLst>
                <a:ext uri="{FF2B5EF4-FFF2-40B4-BE49-F238E27FC236}">
                  <a16:creationId xmlns:a16="http://schemas.microsoft.com/office/drawing/2014/main" id="{4C370D84-C13F-3274-96AF-AAC44045D7B5}"/>
                </a:ext>
              </a:extLst>
            </p:cNvPr>
            <p:cNvGrpSpPr/>
            <p:nvPr/>
          </p:nvGrpSpPr>
          <p:grpSpPr>
            <a:xfrm>
              <a:off x="3625098" y="1459763"/>
              <a:ext cx="1141694" cy="2068006"/>
              <a:chOff x="4160455" y="3341381"/>
              <a:chExt cx="1087650" cy="2461485"/>
            </a:xfrm>
          </p:grpSpPr>
          <p:sp>
            <p:nvSpPr>
              <p:cNvPr id="113" name="Google Shape;13750;p207">
                <a:extLst>
                  <a:ext uri="{FF2B5EF4-FFF2-40B4-BE49-F238E27FC236}">
                    <a16:creationId xmlns:a16="http://schemas.microsoft.com/office/drawing/2014/main" id="{724CB2FF-22F8-C0B8-DF97-622A5E9D6DF6}"/>
                  </a:ext>
                </a:extLst>
              </p:cNvPr>
              <p:cNvSpPr/>
              <p:nvPr/>
            </p:nvSpPr>
            <p:spPr>
              <a:xfrm>
                <a:off x="4160455" y="3348591"/>
                <a:ext cx="662940" cy="2454275"/>
              </a:xfrm>
              <a:prstGeom prst="cube">
                <a:avLst>
                  <a:gd name="adj" fmla="val 87260"/>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3750;p207">
                <a:extLst>
                  <a:ext uri="{FF2B5EF4-FFF2-40B4-BE49-F238E27FC236}">
                    <a16:creationId xmlns:a16="http://schemas.microsoft.com/office/drawing/2014/main" id="{7B147612-D6F7-9B66-8D34-092677D30C28}"/>
                  </a:ext>
                </a:extLst>
              </p:cNvPr>
              <p:cNvSpPr/>
              <p:nvPr/>
            </p:nvSpPr>
            <p:spPr>
              <a:xfrm>
                <a:off x="4359739" y="3341381"/>
                <a:ext cx="662940" cy="2454275"/>
              </a:xfrm>
              <a:prstGeom prst="cube">
                <a:avLst>
                  <a:gd name="adj" fmla="val 87260"/>
                </a:avLst>
              </a:prstGeom>
              <a:solidFill>
                <a:schemeClr val="bg2">
                  <a:lumMod val="90000"/>
                </a:schemeClr>
              </a:solidFill>
              <a:ln w="9525" cap="flat" cmpd="sng">
                <a:solidFill>
                  <a:schemeClr val="bg2">
                    <a:lumMod val="9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3750;p207">
                <a:extLst>
                  <a:ext uri="{FF2B5EF4-FFF2-40B4-BE49-F238E27FC236}">
                    <a16:creationId xmlns:a16="http://schemas.microsoft.com/office/drawing/2014/main" id="{DE9EAFB5-D771-C880-5C2F-46EDF3AE3F00}"/>
                  </a:ext>
                </a:extLst>
              </p:cNvPr>
              <p:cNvSpPr/>
              <p:nvPr/>
            </p:nvSpPr>
            <p:spPr>
              <a:xfrm>
                <a:off x="4585165" y="3341381"/>
                <a:ext cx="662940" cy="2454275"/>
              </a:xfrm>
              <a:prstGeom prst="cube">
                <a:avLst>
                  <a:gd name="adj" fmla="val 87260"/>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5" name="弧 104">
              <a:extLst>
                <a:ext uri="{FF2B5EF4-FFF2-40B4-BE49-F238E27FC236}">
                  <a16:creationId xmlns:a16="http://schemas.microsoft.com/office/drawing/2014/main" id="{2FD702C8-F13F-92A2-A61C-883ABB23258D}"/>
                </a:ext>
              </a:extLst>
            </p:cNvPr>
            <p:cNvSpPr/>
            <p:nvPr/>
          </p:nvSpPr>
          <p:spPr>
            <a:xfrm>
              <a:off x="3476107" y="1060410"/>
              <a:ext cx="1426962" cy="2858787"/>
            </a:xfrm>
            <a:prstGeom prst="arc">
              <a:avLst>
                <a:gd name="adj1" fmla="val 10614139"/>
                <a:gd name="adj2" fmla="val 432588"/>
              </a:avLst>
            </a:prstGeom>
            <a:ln w="19050">
              <a:solidFill>
                <a:schemeClr val="tx1"/>
              </a:solidFill>
              <a:headEnd type="none" w="med" len="med"/>
              <a:tailEnd type="triangle" w="med" len="med"/>
            </a:ln>
            <a:scene3d>
              <a:camera prst="orthographicFront">
                <a:rot lat="0" lon="12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118" name="组合 117">
              <a:extLst>
                <a:ext uri="{FF2B5EF4-FFF2-40B4-BE49-F238E27FC236}">
                  <a16:creationId xmlns:a16="http://schemas.microsoft.com/office/drawing/2014/main" id="{5459C930-F8C0-D822-79CC-6EF1F48FCE8A}"/>
                </a:ext>
              </a:extLst>
            </p:cNvPr>
            <p:cNvGrpSpPr/>
            <p:nvPr/>
          </p:nvGrpSpPr>
          <p:grpSpPr>
            <a:xfrm>
              <a:off x="5066183" y="1479892"/>
              <a:ext cx="1138441" cy="2062324"/>
              <a:chOff x="4160455" y="3341381"/>
              <a:chExt cx="1087650" cy="2461485"/>
            </a:xfrm>
          </p:grpSpPr>
          <p:sp>
            <p:nvSpPr>
              <p:cNvPr id="119" name="Google Shape;13750;p207">
                <a:extLst>
                  <a:ext uri="{FF2B5EF4-FFF2-40B4-BE49-F238E27FC236}">
                    <a16:creationId xmlns:a16="http://schemas.microsoft.com/office/drawing/2014/main" id="{173D93D2-E8D2-5D8D-FF0E-7D1286B33E1B}"/>
                  </a:ext>
                </a:extLst>
              </p:cNvPr>
              <p:cNvSpPr/>
              <p:nvPr/>
            </p:nvSpPr>
            <p:spPr>
              <a:xfrm>
                <a:off x="4160455" y="3348591"/>
                <a:ext cx="662940" cy="2454275"/>
              </a:xfrm>
              <a:prstGeom prst="cube">
                <a:avLst>
                  <a:gd name="adj" fmla="val 87260"/>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3750;p207">
                <a:extLst>
                  <a:ext uri="{FF2B5EF4-FFF2-40B4-BE49-F238E27FC236}">
                    <a16:creationId xmlns:a16="http://schemas.microsoft.com/office/drawing/2014/main" id="{64C3B328-FAAD-148A-9F70-636FF5F86276}"/>
                  </a:ext>
                </a:extLst>
              </p:cNvPr>
              <p:cNvSpPr/>
              <p:nvPr/>
            </p:nvSpPr>
            <p:spPr>
              <a:xfrm>
                <a:off x="4359739" y="3341381"/>
                <a:ext cx="662940" cy="2454275"/>
              </a:xfrm>
              <a:prstGeom prst="cube">
                <a:avLst>
                  <a:gd name="adj" fmla="val 87260"/>
                </a:avLst>
              </a:prstGeom>
              <a:solidFill>
                <a:schemeClr val="bg2">
                  <a:lumMod val="90000"/>
                </a:schemeClr>
              </a:solidFill>
              <a:ln w="9525" cap="flat" cmpd="sng">
                <a:solidFill>
                  <a:schemeClr val="bg2">
                    <a:lumMod val="9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3750;p207">
                <a:extLst>
                  <a:ext uri="{FF2B5EF4-FFF2-40B4-BE49-F238E27FC236}">
                    <a16:creationId xmlns:a16="http://schemas.microsoft.com/office/drawing/2014/main" id="{3BD0C3B0-3FA6-BE41-5D4D-027D7A533451}"/>
                  </a:ext>
                </a:extLst>
              </p:cNvPr>
              <p:cNvSpPr/>
              <p:nvPr/>
            </p:nvSpPr>
            <p:spPr>
              <a:xfrm>
                <a:off x="4585165" y="3341381"/>
                <a:ext cx="662940" cy="2454275"/>
              </a:xfrm>
              <a:prstGeom prst="cube">
                <a:avLst>
                  <a:gd name="adj" fmla="val 87260"/>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94" name="直线箭头连接符 93">
              <a:extLst>
                <a:ext uri="{FF2B5EF4-FFF2-40B4-BE49-F238E27FC236}">
                  <a16:creationId xmlns:a16="http://schemas.microsoft.com/office/drawing/2014/main" id="{83D8D807-F681-44D9-EBFF-DE7199C1AE4F}"/>
                </a:ext>
              </a:extLst>
            </p:cNvPr>
            <p:cNvCxnSpPr>
              <a:cxnSpLocks/>
            </p:cNvCxnSpPr>
            <p:nvPr/>
          </p:nvCxnSpPr>
          <p:spPr>
            <a:xfrm>
              <a:off x="4486440" y="2565435"/>
              <a:ext cx="61006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6" name="弧 105">
              <a:extLst>
                <a:ext uri="{FF2B5EF4-FFF2-40B4-BE49-F238E27FC236}">
                  <a16:creationId xmlns:a16="http://schemas.microsoft.com/office/drawing/2014/main" id="{9D91C969-C3B2-BED1-B0E1-388D7491C7BF}"/>
                </a:ext>
              </a:extLst>
            </p:cNvPr>
            <p:cNvSpPr/>
            <p:nvPr/>
          </p:nvSpPr>
          <p:spPr>
            <a:xfrm>
              <a:off x="4845791" y="1124630"/>
              <a:ext cx="1386954" cy="2932363"/>
            </a:xfrm>
            <a:prstGeom prst="arc">
              <a:avLst>
                <a:gd name="adj1" fmla="val 10894389"/>
                <a:gd name="adj2" fmla="val 71634"/>
              </a:avLst>
            </a:prstGeom>
            <a:ln w="19050">
              <a:solidFill>
                <a:schemeClr val="tx1"/>
              </a:solidFill>
              <a:headEnd type="none" w="med" len="med"/>
              <a:tailEnd type="triangle" w="med" len="med"/>
            </a:ln>
            <a:scene3d>
              <a:camera prst="orthographicFront">
                <a:rot lat="0" lon="12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122" name="组合 121">
              <a:extLst>
                <a:ext uri="{FF2B5EF4-FFF2-40B4-BE49-F238E27FC236}">
                  <a16:creationId xmlns:a16="http://schemas.microsoft.com/office/drawing/2014/main" id="{4E01457C-321F-CAA7-82CD-78A7300C0309}"/>
                </a:ext>
              </a:extLst>
            </p:cNvPr>
            <p:cNvGrpSpPr/>
            <p:nvPr/>
          </p:nvGrpSpPr>
          <p:grpSpPr>
            <a:xfrm>
              <a:off x="6469678" y="1467962"/>
              <a:ext cx="1159769" cy="2053750"/>
              <a:chOff x="4160455" y="3341381"/>
              <a:chExt cx="1087650" cy="2461485"/>
            </a:xfrm>
          </p:grpSpPr>
          <p:sp>
            <p:nvSpPr>
              <p:cNvPr id="123" name="Google Shape;13750;p207">
                <a:extLst>
                  <a:ext uri="{FF2B5EF4-FFF2-40B4-BE49-F238E27FC236}">
                    <a16:creationId xmlns:a16="http://schemas.microsoft.com/office/drawing/2014/main" id="{BE1E720C-5FDD-3490-A590-CC49BE0B11CA}"/>
                  </a:ext>
                </a:extLst>
              </p:cNvPr>
              <p:cNvSpPr/>
              <p:nvPr/>
            </p:nvSpPr>
            <p:spPr>
              <a:xfrm>
                <a:off x="4160455" y="3348591"/>
                <a:ext cx="662940" cy="2454275"/>
              </a:xfrm>
              <a:prstGeom prst="cube">
                <a:avLst>
                  <a:gd name="adj" fmla="val 87260"/>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3750;p207">
                <a:extLst>
                  <a:ext uri="{FF2B5EF4-FFF2-40B4-BE49-F238E27FC236}">
                    <a16:creationId xmlns:a16="http://schemas.microsoft.com/office/drawing/2014/main" id="{E303A346-8686-5D22-1AC4-0EB2DAC1A852}"/>
                  </a:ext>
                </a:extLst>
              </p:cNvPr>
              <p:cNvSpPr/>
              <p:nvPr/>
            </p:nvSpPr>
            <p:spPr>
              <a:xfrm>
                <a:off x="4359739" y="3341381"/>
                <a:ext cx="662940" cy="2454275"/>
              </a:xfrm>
              <a:prstGeom prst="cube">
                <a:avLst>
                  <a:gd name="adj" fmla="val 87260"/>
                </a:avLst>
              </a:prstGeom>
              <a:solidFill>
                <a:schemeClr val="bg2">
                  <a:lumMod val="90000"/>
                </a:schemeClr>
              </a:solidFill>
              <a:ln w="9525" cap="flat" cmpd="sng">
                <a:solidFill>
                  <a:schemeClr val="bg2">
                    <a:lumMod val="9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3750;p207">
                <a:extLst>
                  <a:ext uri="{FF2B5EF4-FFF2-40B4-BE49-F238E27FC236}">
                    <a16:creationId xmlns:a16="http://schemas.microsoft.com/office/drawing/2014/main" id="{03336929-DFA8-E944-0233-48B8A44386A6}"/>
                  </a:ext>
                </a:extLst>
              </p:cNvPr>
              <p:cNvSpPr/>
              <p:nvPr/>
            </p:nvSpPr>
            <p:spPr>
              <a:xfrm>
                <a:off x="4585165" y="3341381"/>
                <a:ext cx="662940" cy="2454275"/>
              </a:xfrm>
              <a:prstGeom prst="cube">
                <a:avLst>
                  <a:gd name="adj" fmla="val 87260"/>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96" name="直线箭头连接符 95">
              <a:extLst>
                <a:ext uri="{FF2B5EF4-FFF2-40B4-BE49-F238E27FC236}">
                  <a16:creationId xmlns:a16="http://schemas.microsoft.com/office/drawing/2014/main" id="{38E5599F-13B7-6516-861B-72A5D5579558}"/>
                </a:ext>
              </a:extLst>
            </p:cNvPr>
            <p:cNvCxnSpPr>
              <a:cxnSpLocks/>
            </p:cNvCxnSpPr>
            <p:nvPr/>
          </p:nvCxnSpPr>
          <p:spPr>
            <a:xfrm>
              <a:off x="5839062" y="2565435"/>
              <a:ext cx="73112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7" name="弧 106">
              <a:extLst>
                <a:ext uri="{FF2B5EF4-FFF2-40B4-BE49-F238E27FC236}">
                  <a16:creationId xmlns:a16="http://schemas.microsoft.com/office/drawing/2014/main" id="{54E44073-FDFB-68CA-9E14-F97DF41E9345}"/>
                </a:ext>
              </a:extLst>
            </p:cNvPr>
            <p:cNvSpPr/>
            <p:nvPr/>
          </p:nvSpPr>
          <p:spPr>
            <a:xfrm>
              <a:off x="6198641" y="1065627"/>
              <a:ext cx="1386954" cy="2881001"/>
            </a:xfrm>
            <a:prstGeom prst="arc">
              <a:avLst>
                <a:gd name="adj1" fmla="val 10409427"/>
                <a:gd name="adj2" fmla="val 801575"/>
              </a:avLst>
            </a:prstGeom>
            <a:ln w="19050">
              <a:solidFill>
                <a:schemeClr val="tx1"/>
              </a:solidFill>
              <a:headEnd type="none" w="med" len="med"/>
              <a:tailEnd type="triangle" w="med" len="med"/>
            </a:ln>
            <a:scene3d>
              <a:camera prst="orthographicFront">
                <a:rot lat="0" lon="12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cxnSp>
          <p:nvCxnSpPr>
            <p:cNvPr id="98" name="直线箭头连接符 97">
              <a:extLst>
                <a:ext uri="{FF2B5EF4-FFF2-40B4-BE49-F238E27FC236}">
                  <a16:creationId xmlns:a16="http://schemas.microsoft.com/office/drawing/2014/main" id="{618A826B-DCA8-4E73-2FB0-A1DB9E2FB9EF}"/>
                </a:ext>
              </a:extLst>
            </p:cNvPr>
            <p:cNvCxnSpPr>
              <a:cxnSpLocks/>
            </p:cNvCxnSpPr>
            <p:nvPr/>
          </p:nvCxnSpPr>
          <p:spPr>
            <a:xfrm>
              <a:off x="7195134" y="2636451"/>
              <a:ext cx="61006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141" name="组合 140">
              <a:extLst>
                <a:ext uri="{FF2B5EF4-FFF2-40B4-BE49-F238E27FC236}">
                  <a16:creationId xmlns:a16="http://schemas.microsoft.com/office/drawing/2014/main" id="{B505E93B-5CE8-6898-0E47-094B93EBD7EE}"/>
                </a:ext>
              </a:extLst>
            </p:cNvPr>
            <p:cNvGrpSpPr/>
            <p:nvPr/>
          </p:nvGrpSpPr>
          <p:grpSpPr>
            <a:xfrm>
              <a:off x="1049947" y="4043350"/>
              <a:ext cx="8093109" cy="863283"/>
              <a:chOff x="1062131" y="4264408"/>
              <a:chExt cx="8093109" cy="863283"/>
            </a:xfrm>
          </p:grpSpPr>
          <p:sp>
            <p:nvSpPr>
              <p:cNvPr id="127" name="Google Shape;13750;p207">
                <a:extLst>
                  <a:ext uri="{FF2B5EF4-FFF2-40B4-BE49-F238E27FC236}">
                    <a16:creationId xmlns:a16="http://schemas.microsoft.com/office/drawing/2014/main" id="{4CAC2F32-4DBF-E91E-DBEA-AD9AD2C224FA}"/>
                  </a:ext>
                </a:extLst>
              </p:cNvPr>
              <p:cNvSpPr/>
              <p:nvPr/>
            </p:nvSpPr>
            <p:spPr>
              <a:xfrm>
                <a:off x="4382715" y="4321181"/>
                <a:ext cx="361347" cy="761344"/>
              </a:xfrm>
              <a:prstGeom prst="cube">
                <a:avLst>
                  <a:gd name="adj" fmla="val 87260"/>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3750;p207">
                <a:extLst>
                  <a:ext uri="{FF2B5EF4-FFF2-40B4-BE49-F238E27FC236}">
                    <a16:creationId xmlns:a16="http://schemas.microsoft.com/office/drawing/2014/main" id="{6CEA176C-509F-1E99-D6A4-775E7746F921}"/>
                  </a:ext>
                </a:extLst>
              </p:cNvPr>
              <p:cNvSpPr/>
              <p:nvPr/>
            </p:nvSpPr>
            <p:spPr>
              <a:xfrm>
                <a:off x="1232292" y="4353428"/>
                <a:ext cx="361348" cy="731732"/>
              </a:xfrm>
              <a:prstGeom prst="cube">
                <a:avLst>
                  <a:gd name="adj" fmla="val 87260"/>
                </a:avLst>
              </a:prstGeom>
              <a:solidFill>
                <a:srgbClr val="C8E3FA"/>
              </a:solidFill>
              <a:ln w="9525" cap="flat" cmpd="sng">
                <a:solidFill>
                  <a:srgbClr val="C8E3FA"/>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750;p207">
                <a:extLst>
                  <a:ext uri="{FF2B5EF4-FFF2-40B4-BE49-F238E27FC236}">
                    <a16:creationId xmlns:a16="http://schemas.microsoft.com/office/drawing/2014/main" id="{9A4305FA-C7F5-8840-DCBB-16BAC6396548}"/>
                  </a:ext>
                </a:extLst>
              </p:cNvPr>
              <p:cNvSpPr/>
              <p:nvPr/>
            </p:nvSpPr>
            <p:spPr>
              <a:xfrm>
                <a:off x="5918473" y="4353428"/>
                <a:ext cx="361348" cy="761345"/>
              </a:xfrm>
              <a:prstGeom prst="cube">
                <a:avLst>
                  <a:gd name="adj" fmla="val 87260"/>
                </a:avLst>
              </a:prstGeom>
              <a:solidFill>
                <a:schemeClr val="bg2">
                  <a:lumMod val="90000"/>
                </a:schemeClr>
              </a:solidFill>
              <a:ln w="9525" cap="flat" cmpd="sng">
                <a:solidFill>
                  <a:schemeClr val="bg2">
                    <a:lumMod val="9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3AEF7B31-5F8E-E028-0F3A-034CE8690490}"/>
                      </a:ext>
                    </a:extLst>
                  </p:cNvPr>
                  <p:cNvSpPr txBox="1"/>
                  <p:nvPr/>
                </p:nvSpPr>
                <p:spPr>
                  <a:xfrm>
                    <a:off x="1617629" y="4566130"/>
                    <a:ext cx="1103187" cy="276999"/>
                  </a:xfrm>
                  <a:prstGeom prst="rect">
                    <a:avLst/>
                  </a:prstGeom>
                  <a:noFill/>
                </p:spPr>
                <p:txBody>
                  <a:bodyPr wrap="square" rtlCol="0">
                    <a:spAutoFit/>
                  </a:bodyPr>
                  <a:lstStyle/>
                  <a:p>
                    <a:r>
                      <a:rPr kumimoji="1" lang="en-US" altLang="zh-CN" sz="1200" dirty="0">
                        <a:latin typeface="Times New Roman" panose="02020603050405020304" pitchFamily="18" charset="0"/>
                        <a:cs typeface="Times New Roman" panose="02020603050405020304" pitchFamily="18" charset="0"/>
                      </a:rPr>
                      <a:t>Conv</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7</a:t>
                    </a:r>
                    <a14:m>
                      <m:oMath xmlns:m="http://schemas.openxmlformats.org/officeDocument/2006/math">
                        <m:r>
                          <a:rPr kumimoji="1" lang="en-US" altLang="zh-CN" sz="1200" i="1">
                            <a:latin typeface="Cambria Math" panose="02040503050406030204" pitchFamily="18" charset="0"/>
                            <a:ea typeface="Cambria Math" panose="02040503050406030204" pitchFamily="18" charset="0"/>
                          </a:rPr>
                          <m:t>×</m:t>
                        </m:r>
                        <m:r>
                          <a:rPr kumimoji="1" lang="en-US" altLang="zh-CN" sz="1200">
                            <a:latin typeface="Cambria Math" panose="02040503050406030204" pitchFamily="18" charset="0"/>
                            <a:ea typeface="Cambria Math" panose="02040503050406030204" pitchFamily="18" charset="0"/>
                          </a:rPr>
                          <m:t>7</m:t>
                        </m:r>
                      </m:oMath>
                    </a14:m>
                    <a:endParaRPr kumimoji="1" lang="en-US" altLang="zh-CN" sz="1200" dirty="0">
                      <a:latin typeface="Times New Roman" panose="02020603050405020304" pitchFamily="18" charset="0"/>
                      <a:cs typeface="Times New Roman" panose="02020603050405020304" pitchFamily="18" charset="0"/>
                    </a:endParaRPr>
                  </a:p>
                </p:txBody>
              </p:sp>
            </mc:Choice>
            <mc:Fallback xmlns="">
              <p:sp>
                <p:nvSpPr>
                  <p:cNvPr id="133" name="文本框 132">
                    <a:extLst>
                      <a:ext uri="{FF2B5EF4-FFF2-40B4-BE49-F238E27FC236}">
                        <a16:creationId xmlns:a16="http://schemas.microsoft.com/office/drawing/2014/main" id="{3AEF7B31-5F8E-E028-0F3A-034CE8690490}"/>
                      </a:ext>
                    </a:extLst>
                  </p:cNvPr>
                  <p:cNvSpPr txBox="1">
                    <a:spLocks noRot="1" noChangeAspect="1" noMove="1" noResize="1" noEditPoints="1" noAdjustHandles="1" noChangeArrowheads="1" noChangeShapeType="1" noTextEdit="1"/>
                  </p:cNvSpPr>
                  <p:nvPr/>
                </p:nvSpPr>
                <p:spPr>
                  <a:xfrm>
                    <a:off x="1617629" y="4566130"/>
                    <a:ext cx="1103187" cy="276999"/>
                  </a:xfrm>
                  <a:prstGeom prst="rect">
                    <a:avLst/>
                  </a:prstGeom>
                  <a:blipFill>
                    <a:blip r:embed="rId2"/>
                    <a:stretch>
                      <a:fillRect t="-4545" b="-2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文本框 133">
                    <a:extLst>
                      <a:ext uri="{FF2B5EF4-FFF2-40B4-BE49-F238E27FC236}">
                        <a16:creationId xmlns:a16="http://schemas.microsoft.com/office/drawing/2014/main" id="{54F886DC-83DB-01CA-F796-DDC0A7922EB6}"/>
                      </a:ext>
                    </a:extLst>
                  </p:cNvPr>
                  <p:cNvSpPr txBox="1"/>
                  <p:nvPr/>
                </p:nvSpPr>
                <p:spPr>
                  <a:xfrm>
                    <a:off x="3107873" y="4589797"/>
                    <a:ext cx="1103187" cy="276999"/>
                  </a:xfrm>
                  <a:prstGeom prst="rect">
                    <a:avLst/>
                  </a:prstGeom>
                  <a:noFill/>
                </p:spPr>
                <p:txBody>
                  <a:bodyPr wrap="square" rtlCol="0">
                    <a:spAutoFit/>
                  </a:bodyPr>
                  <a:lstStyle/>
                  <a:p>
                    <a:r>
                      <a:rPr kumimoji="1" lang="en-US" altLang="zh-CN" sz="1200" dirty="0">
                        <a:latin typeface="Times New Roman" panose="02020603050405020304" pitchFamily="18" charset="0"/>
                        <a:cs typeface="Times New Roman" panose="02020603050405020304" pitchFamily="18" charset="0"/>
                      </a:rPr>
                      <a:t>MaxPool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3</a:t>
                    </a:r>
                    <a14:m>
                      <m:oMath xmlns:m="http://schemas.openxmlformats.org/officeDocument/2006/math">
                        <m:r>
                          <a:rPr kumimoji="1" lang="en-US" altLang="zh-CN" sz="1200" i="1">
                            <a:latin typeface="Cambria Math" panose="02040503050406030204" pitchFamily="18" charset="0"/>
                            <a:ea typeface="Cambria Math" panose="02040503050406030204" pitchFamily="18" charset="0"/>
                          </a:rPr>
                          <m:t>×</m:t>
                        </m:r>
                        <m:r>
                          <a:rPr kumimoji="1" lang="en-US" altLang="zh-CN" sz="1200" b="0" i="0" smtClean="0">
                            <a:latin typeface="Cambria Math" panose="02040503050406030204" pitchFamily="18" charset="0"/>
                            <a:ea typeface="Cambria Math" panose="02040503050406030204" pitchFamily="18" charset="0"/>
                          </a:rPr>
                          <m:t>3</m:t>
                        </m:r>
                      </m:oMath>
                    </a14:m>
                    <a:r>
                      <a:rPr kumimoji="1" lang="zh-CN" altLang="en-US" sz="1200" dirty="0">
                        <a:latin typeface="Times New Roman" panose="02020603050405020304" pitchFamily="18" charset="0"/>
                        <a:cs typeface="Times New Roman" panose="02020603050405020304" pitchFamily="18" charset="0"/>
                      </a:rPr>
                      <a:t> </a:t>
                    </a:r>
                    <a:endParaRPr kumimoji="1" lang="en-US" altLang="zh-CN" sz="1200" dirty="0">
                      <a:latin typeface="Times New Roman" panose="02020603050405020304" pitchFamily="18" charset="0"/>
                      <a:cs typeface="Times New Roman" panose="02020603050405020304" pitchFamily="18" charset="0"/>
                    </a:endParaRPr>
                  </a:p>
                </p:txBody>
              </p:sp>
            </mc:Choice>
            <mc:Fallback xmlns="">
              <p:sp>
                <p:nvSpPr>
                  <p:cNvPr id="134" name="文本框 133">
                    <a:extLst>
                      <a:ext uri="{FF2B5EF4-FFF2-40B4-BE49-F238E27FC236}">
                        <a16:creationId xmlns:a16="http://schemas.microsoft.com/office/drawing/2014/main" id="{54F886DC-83DB-01CA-F796-DDC0A7922EB6}"/>
                      </a:ext>
                    </a:extLst>
                  </p:cNvPr>
                  <p:cNvSpPr txBox="1">
                    <a:spLocks noRot="1" noChangeAspect="1" noMove="1" noResize="1" noEditPoints="1" noAdjustHandles="1" noChangeArrowheads="1" noChangeShapeType="1" noTextEdit="1"/>
                  </p:cNvSpPr>
                  <p:nvPr/>
                </p:nvSpPr>
                <p:spPr>
                  <a:xfrm>
                    <a:off x="3107873" y="4589797"/>
                    <a:ext cx="1103187" cy="276999"/>
                  </a:xfrm>
                  <a:prstGeom prst="rect">
                    <a:avLst/>
                  </a:prstGeom>
                  <a:blipFill>
                    <a:blip r:embed="rId3"/>
                    <a:stretch>
                      <a:fillRect t="-4545" b="-18182"/>
                    </a:stretch>
                  </a:blipFill>
                </p:spPr>
                <p:txBody>
                  <a:bodyPr/>
                  <a:lstStyle/>
                  <a:p>
                    <a:r>
                      <a:rPr lang="zh-CN" altLang="en-US">
                        <a:noFill/>
                      </a:rPr>
                      <a:t> </a:t>
                    </a:r>
                  </a:p>
                </p:txBody>
              </p:sp>
            </mc:Fallback>
          </mc:AlternateContent>
          <p:sp>
            <p:nvSpPr>
              <p:cNvPr id="135" name="Google Shape;13750;p207">
                <a:extLst>
                  <a:ext uri="{FF2B5EF4-FFF2-40B4-BE49-F238E27FC236}">
                    <a16:creationId xmlns:a16="http://schemas.microsoft.com/office/drawing/2014/main" id="{1DD0B7D4-9D4C-DCEA-6888-2AA5822484D2}"/>
                  </a:ext>
                </a:extLst>
              </p:cNvPr>
              <p:cNvSpPr/>
              <p:nvPr/>
            </p:nvSpPr>
            <p:spPr>
              <a:xfrm>
                <a:off x="2719296" y="4321181"/>
                <a:ext cx="361347" cy="761344"/>
              </a:xfrm>
              <a:prstGeom prst="cube">
                <a:avLst>
                  <a:gd name="adj" fmla="val 87260"/>
                </a:avLst>
              </a:prstGeom>
              <a:solidFill>
                <a:schemeClr val="accent4">
                  <a:lumMod val="20000"/>
                  <a:lumOff val="80000"/>
                </a:schemeClr>
              </a:solidFill>
              <a:ln w="9525" cap="flat" cmpd="sng">
                <a:solidFill>
                  <a:schemeClr val="accent4">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7FF2E3D7-62C0-B456-17DE-83C483ACA888}"/>
                      </a:ext>
                    </a:extLst>
                  </p:cNvPr>
                  <p:cNvSpPr txBox="1"/>
                  <p:nvPr/>
                </p:nvSpPr>
                <p:spPr>
                  <a:xfrm>
                    <a:off x="4779674" y="4570585"/>
                    <a:ext cx="1103187" cy="276999"/>
                  </a:xfrm>
                  <a:prstGeom prst="rect">
                    <a:avLst/>
                  </a:prstGeom>
                  <a:noFill/>
                </p:spPr>
                <p:txBody>
                  <a:bodyPr wrap="square" rtlCol="0">
                    <a:spAutoFit/>
                  </a:bodyPr>
                  <a:lstStyle/>
                  <a:p>
                    <a:r>
                      <a:rPr kumimoji="1" lang="en-US" altLang="zh-CN" sz="1200" dirty="0">
                        <a:latin typeface="Times New Roman" panose="02020603050405020304" pitchFamily="18" charset="0"/>
                        <a:cs typeface="Times New Roman" panose="02020603050405020304" pitchFamily="18" charset="0"/>
                      </a:rPr>
                      <a:t>Conv</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1</a:t>
                    </a:r>
                    <a14:m>
                      <m:oMath xmlns:m="http://schemas.openxmlformats.org/officeDocument/2006/math">
                        <m:r>
                          <a:rPr kumimoji="1" lang="en-US" altLang="zh-CN" sz="1200" i="1">
                            <a:latin typeface="Cambria Math" panose="02040503050406030204" pitchFamily="18" charset="0"/>
                            <a:ea typeface="Cambria Math" panose="02040503050406030204" pitchFamily="18" charset="0"/>
                          </a:rPr>
                          <m:t>×</m:t>
                        </m:r>
                        <m:r>
                          <a:rPr kumimoji="1" lang="en-US" altLang="zh-CN" sz="1200" b="0" i="0" smtClean="0">
                            <a:latin typeface="Cambria Math" panose="02040503050406030204" pitchFamily="18" charset="0"/>
                            <a:ea typeface="Cambria Math" panose="02040503050406030204" pitchFamily="18" charset="0"/>
                          </a:rPr>
                          <m:t>1</m:t>
                        </m:r>
                      </m:oMath>
                    </a14:m>
                    <a:r>
                      <a:rPr kumimoji="1" lang="zh-CN" altLang="en-US" sz="1200" dirty="0">
                        <a:latin typeface="Times New Roman" panose="02020603050405020304" pitchFamily="18" charset="0"/>
                        <a:cs typeface="Times New Roman" panose="02020603050405020304" pitchFamily="18" charset="0"/>
                      </a:rPr>
                      <a:t> </a:t>
                    </a:r>
                    <a:endParaRPr kumimoji="1" lang="en-US" altLang="zh-CN" sz="1200" dirty="0">
                      <a:latin typeface="Times New Roman" panose="02020603050405020304" pitchFamily="18" charset="0"/>
                      <a:cs typeface="Times New Roman" panose="02020603050405020304" pitchFamily="18" charset="0"/>
                    </a:endParaRPr>
                  </a:p>
                </p:txBody>
              </p:sp>
            </mc:Choice>
            <mc:Fallback xmlns="">
              <p:sp>
                <p:nvSpPr>
                  <p:cNvPr id="136" name="文本框 135">
                    <a:extLst>
                      <a:ext uri="{FF2B5EF4-FFF2-40B4-BE49-F238E27FC236}">
                        <a16:creationId xmlns:a16="http://schemas.microsoft.com/office/drawing/2014/main" id="{7FF2E3D7-62C0-B456-17DE-83C483ACA888}"/>
                      </a:ext>
                    </a:extLst>
                  </p:cNvPr>
                  <p:cNvSpPr txBox="1">
                    <a:spLocks noRot="1" noChangeAspect="1" noMove="1" noResize="1" noEditPoints="1" noAdjustHandles="1" noChangeArrowheads="1" noChangeShapeType="1" noTextEdit="1"/>
                  </p:cNvSpPr>
                  <p:nvPr/>
                </p:nvSpPr>
                <p:spPr>
                  <a:xfrm>
                    <a:off x="4779674" y="4570585"/>
                    <a:ext cx="1103187" cy="276999"/>
                  </a:xfrm>
                  <a:prstGeom prst="rect">
                    <a:avLst/>
                  </a:prstGeom>
                  <a:blipFill>
                    <a:blip r:embed="rId4"/>
                    <a:stretch>
                      <a:fillRect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28C5CB6C-22B3-6172-D4C3-5997F91697B8}"/>
                      </a:ext>
                    </a:extLst>
                  </p:cNvPr>
                  <p:cNvSpPr txBox="1"/>
                  <p:nvPr/>
                </p:nvSpPr>
                <p:spPr>
                  <a:xfrm>
                    <a:off x="6370334" y="4561028"/>
                    <a:ext cx="1103187" cy="276999"/>
                  </a:xfrm>
                  <a:prstGeom prst="rect">
                    <a:avLst/>
                  </a:prstGeom>
                  <a:noFill/>
                </p:spPr>
                <p:txBody>
                  <a:bodyPr wrap="square" rtlCol="0">
                    <a:spAutoFit/>
                  </a:bodyPr>
                  <a:lstStyle/>
                  <a:p>
                    <a:r>
                      <a:rPr kumimoji="1" lang="en-US" altLang="zh-CN" sz="1200" dirty="0">
                        <a:latin typeface="Times New Roman" panose="02020603050405020304" pitchFamily="18" charset="0"/>
                        <a:cs typeface="Times New Roman" panose="02020603050405020304" pitchFamily="18" charset="0"/>
                      </a:rPr>
                      <a:t>Conv</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3</a:t>
                    </a:r>
                    <a14:m>
                      <m:oMath xmlns:m="http://schemas.openxmlformats.org/officeDocument/2006/math">
                        <m:r>
                          <a:rPr kumimoji="1" lang="en-US" altLang="zh-CN" sz="1200" i="1">
                            <a:latin typeface="Cambria Math" panose="02040503050406030204" pitchFamily="18" charset="0"/>
                            <a:ea typeface="Cambria Math" panose="02040503050406030204" pitchFamily="18" charset="0"/>
                          </a:rPr>
                          <m:t>×</m:t>
                        </m:r>
                        <m:r>
                          <a:rPr kumimoji="1" lang="en-US" altLang="zh-CN" sz="1200" b="0" i="0" smtClean="0">
                            <a:latin typeface="Cambria Math" panose="02040503050406030204" pitchFamily="18" charset="0"/>
                            <a:ea typeface="Cambria Math" panose="02040503050406030204" pitchFamily="18" charset="0"/>
                          </a:rPr>
                          <m:t>3</m:t>
                        </m:r>
                      </m:oMath>
                    </a14:m>
                    <a:r>
                      <a:rPr kumimoji="1" lang="zh-CN" altLang="en-US" sz="1200" dirty="0">
                        <a:latin typeface="Times New Roman" panose="02020603050405020304" pitchFamily="18" charset="0"/>
                        <a:cs typeface="Times New Roman" panose="02020603050405020304" pitchFamily="18" charset="0"/>
                      </a:rPr>
                      <a:t> </a:t>
                    </a:r>
                    <a:endParaRPr kumimoji="1" lang="en-US" altLang="zh-CN" sz="1200" dirty="0">
                      <a:latin typeface="Times New Roman" panose="02020603050405020304" pitchFamily="18" charset="0"/>
                      <a:cs typeface="Times New Roman" panose="02020603050405020304" pitchFamily="18" charset="0"/>
                    </a:endParaRPr>
                  </a:p>
                </p:txBody>
              </p:sp>
            </mc:Choice>
            <mc:Fallback xmlns="">
              <p:sp>
                <p:nvSpPr>
                  <p:cNvPr id="137" name="文本框 136">
                    <a:extLst>
                      <a:ext uri="{FF2B5EF4-FFF2-40B4-BE49-F238E27FC236}">
                        <a16:creationId xmlns:a16="http://schemas.microsoft.com/office/drawing/2014/main" id="{28C5CB6C-22B3-6172-D4C3-5997F91697B8}"/>
                      </a:ext>
                    </a:extLst>
                  </p:cNvPr>
                  <p:cNvSpPr txBox="1">
                    <a:spLocks noRot="1" noChangeAspect="1" noMove="1" noResize="1" noEditPoints="1" noAdjustHandles="1" noChangeArrowheads="1" noChangeShapeType="1" noTextEdit="1"/>
                  </p:cNvSpPr>
                  <p:nvPr/>
                </p:nvSpPr>
                <p:spPr>
                  <a:xfrm>
                    <a:off x="6370334" y="4561028"/>
                    <a:ext cx="1103187" cy="276999"/>
                  </a:xfrm>
                  <a:prstGeom prst="rect">
                    <a:avLst/>
                  </a:prstGeom>
                  <a:blipFill>
                    <a:blip r:embed="rId5"/>
                    <a:stretch>
                      <a:fillRect b="-17391"/>
                    </a:stretch>
                  </a:blipFill>
                </p:spPr>
                <p:txBody>
                  <a:bodyPr/>
                  <a:lstStyle/>
                  <a:p>
                    <a:r>
                      <a:rPr lang="zh-CN" altLang="en-US">
                        <a:noFill/>
                      </a:rPr>
                      <a:t> </a:t>
                    </a:r>
                  </a:p>
                </p:txBody>
              </p:sp>
            </mc:Fallback>
          </mc:AlternateContent>
          <p:sp>
            <p:nvSpPr>
              <p:cNvPr id="138" name="Google Shape;13750;p207">
                <a:extLst>
                  <a:ext uri="{FF2B5EF4-FFF2-40B4-BE49-F238E27FC236}">
                    <a16:creationId xmlns:a16="http://schemas.microsoft.com/office/drawing/2014/main" id="{6C7656D3-1C85-1542-7D88-C19AC31F536D}"/>
                  </a:ext>
                </a:extLst>
              </p:cNvPr>
              <p:cNvSpPr/>
              <p:nvPr/>
            </p:nvSpPr>
            <p:spPr>
              <a:xfrm>
                <a:off x="7607927" y="4318854"/>
                <a:ext cx="361348" cy="761345"/>
              </a:xfrm>
              <a:prstGeom prst="cube">
                <a:avLst>
                  <a:gd name="adj" fmla="val 87260"/>
                </a:avLst>
              </a:prstGeom>
              <a:solidFill>
                <a:srgbClr val="FED8D8"/>
              </a:solidFill>
              <a:ln w="9525" cap="flat" cmpd="sng">
                <a:solidFill>
                  <a:srgbClr val="FED8D8"/>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文本框 138">
                <a:extLst>
                  <a:ext uri="{FF2B5EF4-FFF2-40B4-BE49-F238E27FC236}">
                    <a16:creationId xmlns:a16="http://schemas.microsoft.com/office/drawing/2014/main" id="{87C335F9-1BF4-BF79-3002-6DFDFB10E196}"/>
                  </a:ext>
                </a:extLst>
              </p:cNvPr>
              <p:cNvSpPr txBox="1"/>
              <p:nvPr/>
            </p:nvSpPr>
            <p:spPr>
              <a:xfrm>
                <a:off x="8052053" y="4561028"/>
                <a:ext cx="1103187" cy="276999"/>
              </a:xfrm>
              <a:prstGeom prst="rect">
                <a:avLst/>
              </a:prstGeom>
              <a:noFill/>
            </p:spPr>
            <p:txBody>
              <a:bodyPr wrap="square" rtlCol="0">
                <a:spAutoFit/>
              </a:bodyPr>
              <a:lstStyle/>
              <a:p>
                <a:r>
                  <a:rPr kumimoji="1" lang="en-US" altLang="zh-CN" sz="1200" dirty="0">
                    <a:latin typeface="Times New Roman" panose="02020603050405020304" pitchFamily="18" charset="0"/>
                    <a:cs typeface="Times New Roman" panose="02020603050405020304" pitchFamily="18" charset="0"/>
                  </a:rPr>
                  <a:t>AvgPool</a:t>
                </a:r>
              </a:p>
            </p:txBody>
          </p:sp>
          <p:sp>
            <p:nvSpPr>
              <p:cNvPr id="140" name="圆角矩形 139">
                <a:extLst>
                  <a:ext uri="{FF2B5EF4-FFF2-40B4-BE49-F238E27FC236}">
                    <a16:creationId xmlns:a16="http://schemas.microsoft.com/office/drawing/2014/main" id="{193D133C-43F2-1BDA-A535-2649AF303198}"/>
                  </a:ext>
                </a:extLst>
              </p:cNvPr>
              <p:cNvSpPr/>
              <p:nvPr/>
            </p:nvSpPr>
            <p:spPr>
              <a:xfrm>
                <a:off x="1062131" y="4264408"/>
                <a:ext cx="7715855" cy="863283"/>
              </a:xfrm>
              <a:prstGeom prst="roundRect">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mc:AlternateContent xmlns:mc="http://schemas.openxmlformats.org/markup-compatibility/2006" xmlns:a14="http://schemas.microsoft.com/office/drawing/2010/main">
          <mc:Choice Requires="a14">
            <p:sp>
              <p:nvSpPr>
                <p:cNvPr id="143" name="文本框 142">
                  <a:extLst>
                    <a:ext uri="{FF2B5EF4-FFF2-40B4-BE49-F238E27FC236}">
                      <a16:creationId xmlns:a16="http://schemas.microsoft.com/office/drawing/2014/main" id="{A86AA18B-750C-27A0-F749-DA18B8AB6CAB}"/>
                    </a:ext>
                  </a:extLst>
                </p:cNvPr>
                <p:cNvSpPr txBox="1"/>
                <p:nvPr/>
              </p:nvSpPr>
              <p:spPr>
                <a:xfrm>
                  <a:off x="2535282" y="3614085"/>
                  <a:ext cx="468595" cy="369332"/>
                </a:xfrm>
                <a:prstGeom prst="rect">
                  <a:avLst/>
                </a:prstGeom>
                <a:noFill/>
              </p:spPr>
              <p:txBody>
                <a:bodyPr wrap="square">
                  <a:spAutoFit/>
                </a:bodyPr>
                <a:lstStyle/>
                <a:p>
                  <a14:m>
                    <m:oMath xmlns:m="http://schemas.openxmlformats.org/officeDocument/2006/math">
                      <m:r>
                        <a:rPr kumimoji="1" lang="en-US" altLang="zh-CN" sz="1800" i="1" smtClean="0">
                          <a:latin typeface="Cambria Math" panose="02040503050406030204" pitchFamily="18" charset="0"/>
                          <a:ea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43" name="文本框 142">
                  <a:extLst>
                    <a:ext uri="{FF2B5EF4-FFF2-40B4-BE49-F238E27FC236}">
                      <a16:creationId xmlns:a16="http://schemas.microsoft.com/office/drawing/2014/main" id="{A86AA18B-750C-27A0-F749-DA18B8AB6CAB}"/>
                    </a:ext>
                  </a:extLst>
                </p:cNvPr>
                <p:cNvSpPr txBox="1">
                  <a:spLocks noRot="1" noChangeAspect="1" noMove="1" noResize="1" noEditPoints="1" noAdjustHandles="1" noChangeArrowheads="1" noChangeShapeType="1" noTextEdit="1"/>
                </p:cNvSpPr>
                <p:nvPr/>
              </p:nvSpPr>
              <p:spPr>
                <a:xfrm>
                  <a:off x="2535282" y="3614085"/>
                  <a:ext cx="468595" cy="369332"/>
                </a:xfrm>
                <a:prstGeom prst="rect">
                  <a:avLst/>
                </a:prstGeom>
                <a:blipFill>
                  <a:blip r:embed="rId6"/>
                  <a:stretch>
                    <a:fillRect t="-6667" r="-10526" b="-23333"/>
                  </a:stretch>
                </a:blipFill>
              </p:spPr>
              <p:txBody>
                <a:bodyPr/>
                <a:lstStyle/>
                <a:p>
                  <a:r>
                    <a:rPr lang="zh-CN" altLang="en-US">
                      <a:noFill/>
                    </a:rPr>
                    <a:t> </a:t>
                  </a:r>
                </a:p>
              </p:txBody>
            </p:sp>
          </mc:Fallback>
        </mc:AlternateContent>
        <p:sp>
          <p:nvSpPr>
            <p:cNvPr id="144" name="圆角矩形 143">
              <a:extLst>
                <a:ext uri="{FF2B5EF4-FFF2-40B4-BE49-F238E27FC236}">
                  <a16:creationId xmlns:a16="http://schemas.microsoft.com/office/drawing/2014/main" id="{C8460915-FA9F-EED3-8DD0-CC3FD30F3881}"/>
                </a:ext>
              </a:extLst>
            </p:cNvPr>
            <p:cNvSpPr/>
            <p:nvPr/>
          </p:nvSpPr>
          <p:spPr>
            <a:xfrm>
              <a:off x="2212935" y="882108"/>
              <a:ext cx="1217319" cy="2731977"/>
            </a:xfrm>
            <a:prstGeom prst="round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5" name="圆角矩形 144">
              <a:extLst>
                <a:ext uri="{FF2B5EF4-FFF2-40B4-BE49-F238E27FC236}">
                  <a16:creationId xmlns:a16="http://schemas.microsoft.com/office/drawing/2014/main" id="{9C2E362E-5DD4-2C36-0CBF-80AC13BC00E2}"/>
                </a:ext>
              </a:extLst>
            </p:cNvPr>
            <p:cNvSpPr/>
            <p:nvPr/>
          </p:nvSpPr>
          <p:spPr>
            <a:xfrm>
              <a:off x="3582132" y="898345"/>
              <a:ext cx="1217319" cy="2731977"/>
            </a:xfrm>
            <a:prstGeom prst="round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2" name="直线箭头连接符 91">
              <a:extLst>
                <a:ext uri="{FF2B5EF4-FFF2-40B4-BE49-F238E27FC236}">
                  <a16:creationId xmlns:a16="http://schemas.microsoft.com/office/drawing/2014/main" id="{4E42C822-E90A-B8BA-0602-BFFD0429CE5D}"/>
                </a:ext>
              </a:extLst>
            </p:cNvPr>
            <p:cNvCxnSpPr>
              <a:cxnSpLocks/>
            </p:cNvCxnSpPr>
            <p:nvPr/>
          </p:nvCxnSpPr>
          <p:spPr>
            <a:xfrm>
              <a:off x="3072428" y="2564225"/>
              <a:ext cx="52659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6" name="文本框 145">
                  <a:extLst>
                    <a:ext uri="{FF2B5EF4-FFF2-40B4-BE49-F238E27FC236}">
                      <a16:creationId xmlns:a16="http://schemas.microsoft.com/office/drawing/2014/main" id="{6AFA673F-C188-1E61-3CA0-BE8AF2E607E0}"/>
                    </a:ext>
                  </a:extLst>
                </p:cNvPr>
                <p:cNvSpPr txBox="1"/>
                <p:nvPr/>
              </p:nvSpPr>
              <p:spPr>
                <a:xfrm>
                  <a:off x="3923619" y="3614085"/>
                  <a:ext cx="468595" cy="369332"/>
                </a:xfrm>
                <a:prstGeom prst="rect">
                  <a:avLst/>
                </a:prstGeom>
                <a:noFill/>
              </p:spPr>
              <p:txBody>
                <a:bodyPr wrap="square">
                  <a:spAutoFit/>
                </a:bodyPr>
                <a:lstStyle/>
                <a:p>
                  <a14:m>
                    <m:oMath xmlns:m="http://schemas.openxmlformats.org/officeDocument/2006/math">
                      <m:r>
                        <a:rPr kumimoji="1" lang="en-US" altLang="zh-CN" sz="1800" i="1" smtClean="0">
                          <a:latin typeface="Cambria Math" panose="02040503050406030204" pitchFamily="18" charset="0"/>
                          <a:ea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46" name="文本框 145">
                  <a:extLst>
                    <a:ext uri="{FF2B5EF4-FFF2-40B4-BE49-F238E27FC236}">
                      <a16:creationId xmlns:a16="http://schemas.microsoft.com/office/drawing/2014/main" id="{6AFA673F-C188-1E61-3CA0-BE8AF2E607E0}"/>
                    </a:ext>
                  </a:extLst>
                </p:cNvPr>
                <p:cNvSpPr txBox="1">
                  <a:spLocks noRot="1" noChangeAspect="1" noMove="1" noResize="1" noEditPoints="1" noAdjustHandles="1" noChangeArrowheads="1" noChangeShapeType="1" noTextEdit="1"/>
                </p:cNvSpPr>
                <p:nvPr/>
              </p:nvSpPr>
              <p:spPr>
                <a:xfrm>
                  <a:off x="3923619" y="3614085"/>
                  <a:ext cx="468595" cy="369332"/>
                </a:xfrm>
                <a:prstGeom prst="rect">
                  <a:avLst/>
                </a:prstGeom>
                <a:blipFill>
                  <a:blip r:embed="rId7"/>
                  <a:stretch>
                    <a:fillRect t="-6667" r="-7895" b="-23333"/>
                  </a:stretch>
                </a:blipFill>
              </p:spPr>
              <p:txBody>
                <a:bodyPr/>
                <a:lstStyle/>
                <a:p>
                  <a:r>
                    <a:rPr lang="zh-CN" altLang="en-US">
                      <a:noFill/>
                    </a:rPr>
                    <a:t> </a:t>
                  </a:r>
                </a:p>
              </p:txBody>
            </p:sp>
          </mc:Fallback>
        </mc:AlternateContent>
        <p:sp>
          <p:nvSpPr>
            <p:cNvPr id="147" name="圆角矩形 146">
              <a:extLst>
                <a:ext uri="{FF2B5EF4-FFF2-40B4-BE49-F238E27FC236}">
                  <a16:creationId xmlns:a16="http://schemas.microsoft.com/office/drawing/2014/main" id="{9B1A0C88-6C27-67B0-700D-981CC91DE9C2}"/>
                </a:ext>
              </a:extLst>
            </p:cNvPr>
            <p:cNvSpPr/>
            <p:nvPr/>
          </p:nvSpPr>
          <p:spPr>
            <a:xfrm>
              <a:off x="5016274" y="917215"/>
              <a:ext cx="1217319" cy="2731977"/>
            </a:xfrm>
            <a:prstGeom prst="round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 name="圆角矩形 147">
              <a:extLst>
                <a:ext uri="{FF2B5EF4-FFF2-40B4-BE49-F238E27FC236}">
                  <a16:creationId xmlns:a16="http://schemas.microsoft.com/office/drawing/2014/main" id="{2F346A8E-CB3E-D517-3721-648FBDF91069}"/>
                </a:ext>
              </a:extLst>
            </p:cNvPr>
            <p:cNvSpPr/>
            <p:nvPr/>
          </p:nvSpPr>
          <p:spPr>
            <a:xfrm>
              <a:off x="6392074" y="921732"/>
              <a:ext cx="1217319" cy="2731977"/>
            </a:xfrm>
            <a:prstGeom prst="round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50" name="文本框 149">
                  <a:extLst>
                    <a:ext uri="{FF2B5EF4-FFF2-40B4-BE49-F238E27FC236}">
                      <a16:creationId xmlns:a16="http://schemas.microsoft.com/office/drawing/2014/main" id="{AF5453F8-0749-F18A-E83E-1AD2369532A3}"/>
                    </a:ext>
                  </a:extLst>
                </p:cNvPr>
                <p:cNvSpPr txBox="1"/>
                <p:nvPr/>
              </p:nvSpPr>
              <p:spPr>
                <a:xfrm>
                  <a:off x="5308683" y="3614085"/>
                  <a:ext cx="708458" cy="369332"/>
                </a:xfrm>
                <a:prstGeom prst="rect">
                  <a:avLst/>
                </a:prstGeom>
                <a:noFill/>
              </p:spPr>
              <p:txBody>
                <a:bodyPr wrap="square">
                  <a:spAutoFit/>
                </a:bodyPr>
                <a:lstStyle/>
                <a:p>
                  <a14:m>
                    <m:oMath xmlns:m="http://schemas.openxmlformats.org/officeDocument/2006/math">
                      <m:r>
                        <a:rPr kumimoji="1" lang="en-US" altLang="zh-CN" sz="1800" i="1" smtClean="0">
                          <a:latin typeface="Cambria Math" panose="02040503050406030204" pitchFamily="18" charset="0"/>
                          <a:ea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36</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50" name="文本框 149">
                  <a:extLst>
                    <a:ext uri="{FF2B5EF4-FFF2-40B4-BE49-F238E27FC236}">
                      <a16:creationId xmlns:a16="http://schemas.microsoft.com/office/drawing/2014/main" id="{AF5453F8-0749-F18A-E83E-1AD2369532A3}"/>
                    </a:ext>
                  </a:extLst>
                </p:cNvPr>
                <p:cNvSpPr txBox="1">
                  <a:spLocks noRot="1" noChangeAspect="1" noMove="1" noResize="1" noEditPoints="1" noAdjustHandles="1" noChangeArrowheads="1" noChangeShapeType="1" noTextEdit="1"/>
                </p:cNvSpPr>
                <p:nvPr/>
              </p:nvSpPr>
              <p:spPr>
                <a:xfrm>
                  <a:off x="5308683" y="3614085"/>
                  <a:ext cx="708458" cy="369332"/>
                </a:xfrm>
                <a:prstGeom prst="rect">
                  <a:avLst/>
                </a:prstGeom>
                <a:blipFill>
                  <a:blip r:embed="rId8"/>
                  <a:stretch>
                    <a:fillRect t="-666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1" name="文本框 150">
                  <a:extLst>
                    <a:ext uri="{FF2B5EF4-FFF2-40B4-BE49-F238E27FC236}">
                      <a16:creationId xmlns:a16="http://schemas.microsoft.com/office/drawing/2014/main" id="{054456C0-9339-DC94-8AD5-6030B206F9A2}"/>
                    </a:ext>
                  </a:extLst>
                </p:cNvPr>
                <p:cNvSpPr txBox="1"/>
                <p:nvPr/>
              </p:nvSpPr>
              <p:spPr>
                <a:xfrm>
                  <a:off x="6892118" y="3598135"/>
                  <a:ext cx="468595" cy="369332"/>
                </a:xfrm>
                <a:prstGeom prst="rect">
                  <a:avLst/>
                </a:prstGeom>
                <a:noFill/>
              </p:spPr>
              <p:txBody>
                <a:bodyPr wrap="square">
                  <a:spAutoFit/>
                </a:bodyPr>
                <a:lstStyle/>
                <a:p>
                  <a14:m>
                    <m:oMath xmlns:m="http://schemas.openxmlformats.org/officeDocument/2006/math">
                      <m:r>
                        <a:rPr kumimoji="1" lang="en-US" altLang="zh-CN" sz="1800" i="1" smtClean="0">
                          <a:latin typeface="Cambria Math" panose="02040503050406030204" pitchFamily="18" charset="0"/>
                          <a:ea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51" name="文本框 150">
                  <a:extLst>
                    <a:ext uri="{FF2B5EF4-FFF2-40B4-BE49-F238E27FC236}">
                      <a16:creationId xmlns:a16="http://schemas.microsoft.com/office/drawing/2014/main" id="{054456C0-9339-DC94-8AD5-6030B206F9A2}"/>
                    </a:ext>
                  </a:extLst>
                </p:cNvPr>
                <p:cNvSpPr txBox="1">
                  <a:spLocks noRot="1" noChangeAspect="1" noMove="1" noResize="1" noEditPoints="1" noAdjustHandles="1" noChangeArrowheads="1" noChangeShapeType="1" noTextEdit="1"/>
                </p:cNvSpPr>
                <p:nvPr/>
              </p:nvSpPr>
              <p:spPr>
                <a:xfrm>
                  <a:off x="6892118" y="3598135"/>
                  <a:ext cx="468595" cy="369332"/>
                </a:xfrm>
                <a:prstGeom prst="rect">
                  <a:avLst/>
                </a:prstGeom>
                <a:blipFill>
                  <a:blip r:embed="rId6"/>
                  <a:stretch>
                    <a:fillRect t="-6667" r="-10526" b="-23333"/>
                  </a:stretch>
                </a:blipFill>
              </p:spPr>
              <p:txBody>
                <a:bodyPr/>
                <a:lstStyle/>
                <a:p>
                  <a:r>
                    <a:rPr lang="zh-CN" altLang="en-US">
                      <a:noFill/>
                    </a:rPr>
                    <a:t> </a:t>
                  </a:r>
                </a:p>
              </p:txBody>
            </p:sp>
          </mc:Fallback>
        </mc:AlternateContent>
        <p:sp>
          <p:nvSpPr>
            <p:cNvPr id="152" name="圆角矩形 151">
              <a:extLst>
                <a:ext uri="{FF2B5EF4-FFF2-40B4-BE49-F238E27FC236}">
                  <a16:creationId xmlns:a16="http://schemas.microsoft.com/office/drawing/2014/main" id="{429EB95D-A0D8-6213-38E3-2B80AF927EA7}"/>
                </a:ext>
              </a:extLst>
            </p:cNvPr>
            <p:cNvSpPr/>
            <p:nvPr/>
          </p:nvSpPr>
          <p:spPr>
            <a:xfrm>
              <a:off x="916874" y="663326"/>
              <a:ext cx="8027429" cy="4423682"/>
            </a:xfrm>
            <a:prstGeom prst="roundRect">
              <a:avLst>
                <a:gd name="adj" fmla="val 0"/>
              </a:avLst>
            </a:prstGeom>
            <a:noFill/>
            <a:ln w="28575" cap="flat" cmpd="sng">
              <a:solidFill>
                <a:schemeClr val="accent1">
                  <a:lumMod val="40000"/>
                  <a:lumOff val="60000"/>
                </a:schemeClr>
              </a:solidFill>
              <a:prstDash val="sysDash"/>
              <a:round/>
              <a:headEnd type="none" w="sm" len="sm"/>
              <a:tailEnd type="none" w="sm" len="sm"/>
            </a:ln>
          </p:spPr>
          <p:txBody>
            <a:bodyPr spcFirstLastPara="1" wrap="square" lIns="91425" tIns="91425" rIns="91425" bIns="91425" rtlCol="0" anchor="ctr" anchorCtr="0">
              <a:noAutofit/>
            </a:bodyPr>
            <a:lstStyle/>
            <a:p>
              <a:pPr marL="0" indent="0" algn="l" rtl="0">
                <a:spcBef>
                  <a:spcPts val="0"/>
                </a:spcBef>
                <a:spcAft>
                  <a:spcPts val="0"/>
                </a:spcAft>
                <a:buNone/>
              </a:pPr>
              <a:endParaRPr kumimoji="1" lang="zh-CN" altLang="en-US"/>
            </a:p>
          </p:txBody>
        </p:sp>
      </p:grpSp>
      <p:sp>
        <p:nvSpPr>
          <p:cNvPr id="2" name="矩形 1">
            <a:extLst>
              <a:ext uri="{FF2B5EF4-FFF2-40B4-BE49-F238E27FC236}">
                <a16:creationId xmlns:a16="http://schemas.microsoft.com/office/drawing/2014/main" id="{B0C92613-6242-9147-BB9A-92625F89CDAD}"/>
              </a:ext>
            </a:extLst>
          </p:cNvPr>
          <p:cNvSpPr/>
          <p:nvPr/>
        </p:nvSpPr>
        <p:spPr>
          <a:xfrm>
            <a:off x="9587734" y="1632816"/>
            <a:ext cx="2073150" cy="480060"/>
          </a:xfrm>
          <a:prstGeom prst="rect">
            <a:avLst/>
          </a:prstGeom>
          <a:solidFill>
            <a:schemeClr val="accent6">
              <a:lumMod val="20000"/>
              <a:lumOff val="80000"/>
            </a:schemeClr>
          </a:solidFill>
          <a:ln w="9525" cap="flat" cmpd="sng">
            <a:solidFill>
              <a:schemeClr val="accent6">
                <a:lumMod val="40000"/>
                <a:lumOff val="60000"/>
              </a:schemeClr>
            </a:solidFill>
            <a:prstDash val="solid"/>
            <a:round/>
            <a:headEnd type="none" w="sm" len="sm"/>
            <a:tailEnd type="none" w="sm" len="sm"/>
          </a:ln>
        </p:spPr>
        <p:txBody>
          <a:bodyPr spcFirstLastPara="1" wrap="square" lIns="91425" tIns="91425" rIns="91425" bIns="91425" rtlCol="0" anchor="ctr" anchorCtr="0">
            <a:noAutofit/>
          </a:bodyPr>
          <a:lstStyle/>
          <a:p>
            <a:pPr marL="0" indent="0" algn="ctr" rtl="0">
              <a:spcBef>
                <a:spcPts val="0"/>
              </a:spcBef>
              <a:spcAft>
                <a:spcPts val="0"/>
              </a:spcAft>
              <a:buNone/>
            </a:pPr>
            <a:r>
              <a:rPr kumimoji="1" lang="en-US" altLang="zh-CN" dirty="0">
                <a:latin typeface="Times New Roman" panose="02020603050405020304" pitchFamily="18" charset="0"/>
                <a:cs typeface="Times New Roman" panose="02020603050405020304" pitchFamily="18" charset="0"/>
              </a:rPr>
              <a:t>FAISS</a:t>
            </a:r>
            <a:endParaRPr kumimoji="1" lang="zh-CN" altLang="en-US" dirty="0">
              <a:latin typeface="Times New Roman" panose="02020603050405020304" pitchFamily="18" charset="0"/>
              <a:cs typeface="Times New Roman" panose="02020603050405020304" pitchFamily="18" charset="0"/>
            </a:endParaRPr>
          </a:p>
        </p:txBody>
      </p:sp>
      <p:sp>
        <p:nvSpPr>
          <p:cNvPr id="3" name="下箭头 2">
            <a:extLst>
              <a:ext uri="{FF2B5EF4-FFF2-40B4-BE49-F238E27FC236}">
                <a16:creationId xmlns:a16="http://schemas.microsoft.com/office/drawing/2014/main" id="{BFB0C9F3-0918-B4A5-7E2D-795241FE53EF}"/>
              </a:ext>
            </a:extLst>
          </p:cNvPr>
          <p:cNvSpPr/>
          <p:nvPr/>
        </p:nvSpPr>
        <p:spPr>
          <a:xfrm>
            <a:off x="10458574" y="2238606"/>
            <a:ext cx="331470" cy="297180"/>
          </a:xfrm>
          <a:prstGeom prst="downArrow">
            <a:avLst/>
          </a:prstGeom>
          <a:solidFill>
            <a:schemeClr val="bg2">
              <a:lumMod val="90000"/>
            </a:schemeClr>
          </a:solidFill>
          <a:ln w="9525" cap="flat" cmpd="sng">
            <a:solidFill>
              <a:schemeClr val="bg2">
                <a:lumMod val="90000"/>
              </a:schemeClr>
            </a:solidFill>
            <a:prstDash val="solid"/>
            <a:round/>
            <a:headEnd type="none" w="sm" len="sm"/>
            <a:tailEnd type="none" w="sm" len="sm"/>
          </a:ln>
        </p:spPr>
        <p:txBody>
          <a:bodyPr spcFirstLastPara="1" wrap="square" lIns="91425" tIns="91425" rIns="91425" bIns="91425" rtlCol="0" anchor="ctr" anchorCtr="0">
            <a:noAutofit/>
          </a:bodyPr>
          <a:lstStyle/>
          <a:p>
            <a:pPr marL="0" indent="0" algn="l" rtl="0">
              <a:spcBef>
                <a:spcPts val="0"/>
              </a:spcBef>
              <a:spcAft>
                <a:spcPts val="0"/>
              </a:spcAft>
              <a:buNone/>
            </a:pPr>
            <a:endParaRPr kumimoji="1" lang="zh-CN" altLang="en-US"/>
          </a:p>
        </p:txBody>
      </p:sp>
      <p:sp>
        <p:nvSpPr>
          <p:cNvPr id="5" name="椭圆 4">
            <a:extLst>
              <a:ext uri="{FF2B5EF4-FFF2-40B4-BE49-F238E27FC236}">
                <a16:creationId xmlns:a16="http://schemas.microsoft.com/office/drawing/2014/main" id="{25D6D67E-ADC0-6AF1-7503-C83949F2838E}"/>
              </a:ext>
            </a:extLst>
          </p:cNvPr>
          <p:cNvSpPr/>
          <p:nvPr/>
        </p:nvSpPr>
        <p:spPr>
          <a:xfrm>
            <a:off x="9587734" y="2627226"/>
            <a:ext cx="374400" cy="377190"/>
          </a:xfrm>
          <a:prstGeom prst="ellipse">
            <a:avLst/>
          </a:prstGeom>
          <a:solidFill>
            <a:srgbClr val="DBE4F4"/>
          </a:solidFill>
          <a:ln w="9525" cap="flat" cmpd="sng">
            <a:solidFill>
              <a:srgbClr val="DBE4F4"/>
            </a:solidFill>
            <a:prstDash val="solid"/>
            <a:round/>
            <a:headEnd type="none" w="sm" len="sm"/>
            <a:tailEnd type="none" w="sm" len="sm"/>
          </a:ln>
        </p:spPr>
        <p:txBody>
          <a:bodyPr spcFirstLastPara="1" wrap="square" lIns="91425" tIns="91425" rIns="91425" bIns="91425" rtlCol="0" anchor="ctr" anchorCtr="0">
            <a:noAutofit/>
          </a:bodyPr>
          <a:lstStyle/>
          <a:p>
            <a:pPr marL="0" indent="0" algn="ctr" rtl="0">
              <a:spcBef>
                <a:spcPts val="0"/>
              </a:spcBef>
              <a:spcAft>
                <a:spcPts val="0"/>
              </a:spcAft>
              <a:buNone/>
            </a:pPr>
            <a:r>
              <a:rPr kumimoji="1" lang="en-US" altLang="zh-CN" dirty="0">
                <a:latin typeface="Times New Roman" panose="02020603050405020304" pitchFamily="18" charset="0"/>
                <a:cs typeface="Times New Roman" panose="02020603050405020304" pitchFamily="18" charset="0"/>
              </a:rPr>
              <a:t>K</a:t>
            </a:r>
            <a:endParaRPr kumimoji="1" lang="zh-CN" altLang="en-US" dirty="0">
              <a:latin typeface="Times New Roman" panose="02020603050405020304" pitchFamily="18" charset="0"/>
              <a:cs typeface="Times New Roman" panose="02020603050405020304" pitchFamily="18" charset="0"/>
            </a:endParaRPr>
          </a:p>
        </p:txBody>
      </p:sp>
      <p:sp>
        <p:nvSpPr>
          <p:cNvPr id="6" name="圆角矩形 5">
            <a:extLst>
              <a:ext uri="{FF2B5EF4-FFF2-40B4-BE49-F238E27FC236}">
                <a16:creationId xmlns:a16="http://schemas.microsoft.com/office/drawing/2014/main" id="{A97CEA0B-2ADA-BFEA-1DA1-432F283E6748}"/>
              </a:ext>
            </a:extLst>
          </p:cNvPr>
          <p:cNvSpPr/>
          <p:nvPr/>
        </p:nvSpPr>
        <p:spPr>
          <a:xfrm>
            <a:off x="9587734" y="3107286"/>
            <a:ext cx="374400" cy="1028700"/>
          </a:xfrm>
          <a:prstGeom prst="roundRect">
            <a:avLst/>
          </a:prstGeom>
          <a:solidFill>
            <a:srgbClr val="FED8D8"/>
          </a:solidFill>
          <a:ln w="9525" cap="flat" cmpd="sng">
            <a:solidFill>
              <a:srgbClr val="FED8D8"/>
            </a:solidFill>
            <a:prstDash val="solid"/>
            <a:round/>
            <a:headEnd type="none" w="sm" len="sm"/>
            <a:tailEnd type="none" w="sm" len="sm"/>
          </a:ln>
        </p:spPr>
        <p:txBody>
          <a:bodyPr spcFirstLastPara="1" wrap="square" lIns="91425" tIns="91425" rIns="91425" bIns="91425" rtlCol="0" anchor="ctr" anchorCtr="0">
            <a:noAutofit/>
          </a:bodyPr>
          <a:lstStyle/>
          <a:p>
            <a:pPr marL="0" indent="0" algn="ctr" rtl="0">
              <a:spcBef>
                <a:spcPts val="0"/>
              </a:spcBef>
              <a:spcAft>
                <a:spcPts val="0"/>
              </a:spcAft>
              <a:buNone/>
            </a:pPr>
            <a:r>
              <a:rPr kumimoji="1" lang="en-US" altLang="zh-CN" dirty="0">
                <a:latin typeface="Times New Roman" panose="02020603050405020304" pitchFamily="18" charset="0"/>
                <a:cs typeface="Times New Roman" panose="02020603050405020304" pitchFamily="18" charset="0"/>
              </a:rPr>
              <a:t>V</a:t>
            </a:r>
            <a:endParaRPr kumimoji="1" lang="zh-CN" altLang="en-US" dirty="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49B6E65E-AC57-652A-72DB-02BB8FE3042E}"/>
              </a:ext>
            </a:extLst>
          </p:cNvPr>
          <p:cNvSpPr/>
          <p:nvPr/>
        </p:nvSpPr>
        <p:spPr>
          <a:xfrm>
            <a:off x="10166344" y="2638656"/>
            <a:ext cx="374400" cy="377190"/>
          </a:xfrm>
          <a:prstGeom prst="ellipse">
            <a:avLst/>
          </a:prstGeom>
          <a:solidFill>
            <a:srgbClr val="DBE4F4"/>
          </a:solidFill>
          <a:ln w="9525" cap="flat" cmpd="sng">
            <a:solidFill>
              <a:srgbClr val="DBE4F4"/>
            </a:solidFill>
            <a:prstDash val="solid"/>
            <a:round/>
            <a:headEnd type="none" w="sm" len="sm"/>
            <a:tailEnd type="none" w="sm" len="sm"/>
          </a:ln>
        </p:spPr>
        <p:txBody>
          <a:bodyPr spcFirstLastPara="1" wrap="square" lIns="91425" tIns="91425" rIns="91425" bIns="91425" rtlCol="0" anchor="ctr" anchorCtr="0">
            <a:noAutofit/>
          </a:bodyPr>
          <a:lstStyle/>
          <a:p>
            <a:pPr marL="0" indent="0" algn="ctr" rtl="0">
              <a:spcBef>
                <a:spcPts val="0"/>
              </a:spcBef>
              <a:spcAft>
                <a:spcPts val="0"/>
              </a:spcAft>
              <a:buNone/>
            </a:pPr>
            <a:r>
              <a:rPr kumimoji="1" lang="en-US" altLang="zh-CN" dirty="0">
                <a:latin typeface="Times New Roman" panose="02020603050405020304" pitchFamily="18" charset="0"/>
                <a:cs typeface="Times New Roman" panose="02020603050405020304" pitchFamily="18" charset="0"/>
              </a:rPr>
              <a:t>K</a:t>
            </a:r>
            <a:endParaRPr kumimoji="1" lang="zh-CN" altLang="en-US" dirty="0">
              <a:latin typeface="Times New Roman" panose="02020603050405020304" pitchFamily="18" charset="0"/>
              <a:cs typeface="Times New Roman" panose="02020603050405020304" pitchFamily="18" charset="0"/>
            </a:endParaRPr>
          </a:p>
        </p:txBody>
      </p:sp>
      <p:sp>
        <p:nvSpPr>
          <p:cNvPr id="8" name="圆角矩形 7">
            <a:extLst>
              <a:ext uri="{FF2B5EF4-FFF2-40B4-BE49-F238E27FC236}">
                <a16:creationId xmlns:a16="http://schemas.microsoft.com/office/drawing/2014/main" id="{A2585139-0013-E253-04A6-F7AF8A209C87}"/>
              </a:ext>
            </a:extLst>
          </p:cNvPr>
          <p:cNvSpPr/>
          <p:nvPr/>
        </p:nvSpPr>
        <p:spPr>
          <a:xfrm>
            <a:off x="10166344" y="3118716"/>
            <a:ext cx="374400" cy="1028700"/>
          </a:xfrm>
          <a:prstGeom prst="roundRect">
            <a:avLst/>
          </a:prstGeom>
          <a:solidFill>
            <a:srgbClr val="FED8D8"/>
          </a:solidFill>
          <a:ln w="9525" cap="flat" cmpd="sng">
            <a:solidFill>
              <a:srgbClr val="FED8D8"/>
            </a:solidFill>
            <a:prstDash val="solid"/>
            <a:round/>
            <a:headEnd type="none" w="sm" len="sm"/>
            <a:tailEnd type="none" w="sm" len="sm"/>
          </a:ln>
        </p:spPr>
        <p:txBody>
          <a:bodyPr spcFirstLastPara="1" wrap="square" lIns="91425" tIns="91425" rIns="91425" bIns="91425" rtlCol="0" anchor="ctr" anchorCtr="0">
            <a:noAutofit/>
          </a:bodyPr>
          <a:lstStyle/>
          <a:p>
            <a:pPr marL="0" indent="0" algn="ctr" rtl="0">
              <a:spcBef>
                <a:spcPts val="0"/>
              </a:spcBef>
              <a:spcAft>
                <a:spcPts val="0"/>
              </a:spcAft>
              <a:buNone/>
            </a:pPr>
            <a:r>
              <a:rPr kumimoji="1" lang="en-US" altLang="zh-CN" dirty="0">
                <a:latin typeface="Times New Roman" panose="02020603050405020304" pitchFamily="18" charset="0"/>
                <a:cs typeface="Times New Roman" panose="02020603050405020304" pitchFamily="18" charset="0"/>
              </a:rPr>
              <a:t>V</a:t>
            </a:r>
            <a:endParaRPr kumimoji="1" lang="zh-CN" altLang="en-US" dirty="0">
              <a:latin typeface="Times New Roman" panose="02020603050405020304" pitchFamily="18" charset="0"/>
              <a:cs typeface="Times New Roman" panose="02020603050405020304" pitchFamily="18" charset="0"/>
            </a:endParaRPr>
          </a:p>
        </p:txBody>
      </p:sp>
      <p:sp>
        <p:nvSpPr>
          <p:cNvPr id="9" name="椭圆 8">
            <a:extLst>
              <a:ext uri="{FF2B5EF4-FFF2-40B4-BE49-F238E27FC236}">
                <a16:creationId xmlns:a16="http://schemas.microsoft.com/office/drawing/2014/main" id="{41F3F730-DDF4-D556-19E0-3208825B1BD3}"/>
              </a:ext>
            </a:extLst>
          </p:cNvPr>
          <p:cNvSpPr/>
          <p:nvPr/>
        </p:nvSpPr>
        <p:spPr>
          <a:xfrm>
            <a:off x="10744954" y="2638656"/>
            <a:ext cx="374400" cy="377190"/>
          </a:xfrm>
          <a:prstGeom prst="ellipse">
            <a:avLst/>
          </a:prstGeom>
          <a:solidFill>
            <a:srgbClr val="DBE4F4"/>
          </a:solidFill>
          <a:ln w="9525" cap="flat" cmpd="sng">
            <a:solidFill>
              <a:srgbClr val="DBE4F4"/>
            </a:solidFill>
            <a:prstDash val="solid"/>
            <a:round/>
            <a:headEnd type="none" w="sm" len="sm"/>
            <a:tailEnd type="none" w="sm" len="sm"/>
          </a:ln>
        </p:spPr>
        <p:txBody>
          <a:bodyPr spcFirstLastPara="1" wrap="square" lIns="91425" tIns="91425" rIns="91425" bIns="91425" rtlCol="0" anchor="ctr" anchorCtr="0">
            <a:noAutofit/>
          </a:bodyPr>
          <a:lstStyle/>
          <a:p>
            <a:pPr marL="0" indent="0" algn="ctr" rtl="0">
              <a:spcBef>
                <a:spcPts val="0"/>
              </a:spcBef>
              <a:spcAft>
                <a:spcPts val="0"/>
              </a:spcAft>
              <a:buNone/>
            </a:pPr>
            <a:r>
              <a:rPr kumimoji="1" lang="en-US" altLang="zh-CN" dirty="0">
                <a:latin typeface="Times New Roman" panose="02020603050405020304" pitchFamily="18" charset="0"/>
                <a:cs typeface="Times New Roman" panose="02020603050405020304" pitchFamily="18" charset="0"/>
              </a:rPr>
              <a:t>K</a:t>
            </a:r>
            <a:endParaRPr kumimoji="1" lang="zh-CN" altLang="en-US" dirty="0">
              <a:latin typeface="Times New Roman" panose="02020603050405020304" pitchFamily="18" charset="0"/>
              <a:cs typeface="Times New Roman" panose="02020603050405020304" pitchFamily="18" charset="0"/>
            </a:endParaRPr>
          </a:p>
        </p:txBody>
      </p:sp>
      <p:sp>
        <p:nvSpPr>
          <p:cNvPr id="10" name="圆角矩形 9">
            <a:extLst>
              <a:ext uri="{FF2B5EF4-FFF2-40B4-BE49-F238E27FC236}">
                <a16:creationId xmlns:a16="http://schemas.microsoft.com/office/drawing/2014/main" id="{34B5E2F3-38F1-7020-14FE-768852BF577B}"/>
              </a:ext>
            </a:extLst>
          </p:cNvPr>
          <p:cNvSpPr/>
          <p:nvPr/>
        </p:nvSpPr>
        <p:spPr>
          <a:xfrm>
            <a:off x="10744954" y="3118716"/>
            <a:ext cx="374400" cy="1028700"/>
          </a:xfrm>
          <a:prstGeom prst="roundRect">
            <a:avLst/>
          </a:prstGeom>
          <a:solidFill>
            <a:srgbClr val="FED8D8"/>
          </a:solidFill>
          <a:ln w="9525" cap="flat" cmpd="sng">
            <a:solidFill>
              <a:srgbClr val="FED8D8"/>
            </a:solidFill>
            <a:prstDash val="solid"/>
            <a:round/>
            <a:headEnd type="none" w="sm" len="sm"/>
            <a:tailEnd type="none" w="sm" len="sm"/>
          </a:ln>
        </p:spPr>
        <p:txBody>
          <a:bodyPr spcFirstLastPara="1" wrap="square" lIns="91425" tIns="91425" rIns="91425" bIns="91425" rtlCol="0" anchor="ctr" anchorCtr="0">
            <a:noAutofit/>
          </a:bodyPr>
          <a:lstStyle/>
          <a:p>
            <a:pPr marL="0" indent="0" algn="ctr" rtl="0">
              <a:spcBef>
                <a:spcPts val="0"/>
              </a:spcBef>
              <a:spcAft>
                <a:spcPts val="0"/>
              </a:spcAft>
              <a:buNone/>
            </a:pPr>
            <a:r>
              <a:rPr kumimoji="1" lang="en-US" altLang="zh-CN" dirty="0">
                <a:latin typeface="Times New Roman" panose="02020603050405020304" pitchFamily="18" charset="0"/>
                <a:cs typeface="Times New Roman" panose="02020603050405020304" pitchFamily="18" charset="0"/>
              </a:rPr>
              <a:t>V</a:t>
            </a:r>
            <a:endParaRPr kumimoji="1" lang="zh-CN" altLang="en-US"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BD7AB2F8-AC62-9103-736F-217618E54EDA}"/>
              </a:ext>
            </a:extLst>
          </p:cNvPr>
          <p:cNvSpPr/>
          <p:nvPr/>
        </p:nvSpPr>
        <p:spPr>
          <a:xfrm>
            <a:off x="11286484" y="2638656"/>
            <a:ext cx="374400" cy="377190"/>
          </a:xfrm>
          <a:prstGeom prst="ellipse">
            <a:avLst/>
          </a:prstGeom>
          <a:solidFill>
            <a:srgbClr val="DBE4F4"/>
          </a:solidFill>
          <a:ln w="9525" cap="flat" cmpd="sng">
            <a:solidFill>
              <a:srgbClr val="DBE4F4"/>
            </a:solidFill>
            <a:prstDash val="solid"/>
            <a:round/>
            <a:headEnd type="none" w="sm" len="sm"/>
            <a:tailEnd type="none" w="sm" len="sm"/>
          </a:ln>
        </p:spPr>
        <p:txBody>
          <a:bodyPr spcFirstLastPara="1" wrap="square" lIns="91425" tIns="91425" rIns="91425" bIns="91425" rtlCol="0" anchor="ctr" anchorCtr="0">
            <a:noAutofit/>
          </a:bodyPr>
          <a:lstStyle/>
          <a:p>
            <a:pPr marL="0" indent="0" algn="ctr" rtl="0">
              <a:spcBef>
                <a:spcPts val="0"/>
              </a:spcBef>
              <a:spcAft>
                <a:spcPts val="0"/>
              </a:spcAft>
              <a:buNone/>
            </a:pPr>
            <a:r>
              <a:rPr kumimoji="1" lang="en-US" altLang="zh-CN" dirty="0">
                <a:latin typeface="Times New Roman" panose="02020603050405020304" pitchFamily="18" charset="0"/>
                <a:cs typeface="Times New Roman" panose="02020603050405020304" pitchFamily="18" charset="0"/>
              </a:rPr>
              <a:t>K</a:t>
            </a:r>
            <a:endParaRPr kumimoji="1" lang="zh-CN" altLang="en-US" dirty="0">
              <a:latin typeface="Times New Roman" panose="02020603050405020304" pitchFamily="18" charset="0"/>
              <a:cs typeface="Times New Roman" panose="02020603050405020304" pitchFamily="18" charset="0"/>
            </a:endParaRPr>
          </a:p>
        </p:txBody>
      </p:sp>
      <p:sp>
        <p:nvSpPr>
          <p:cNvPr id="14" name="圆角矩形 13">
            <a:extLst>
              <a:ext uri="{FF2B5EF4-FFF2-40B4-BE49-F238E27FC236}">
                <a16:creationId xmlns:a16="http://schemas.microsoft.com/office/drawing/2014/main" id="{02982C9E-9B9D-21B9-743D-F2B0B0F0A7C7}"/>
              </a:ext>
            </a:extLst>
          </p:cNvPr>
          <p:cNvSpPr/>
          <p:nvPr/>
        </p:nvSpPr>
        <p:spPr>
          <a:xfrm>
            <a:off x="11286484" y="3118716"/>
            <a:ext cx="374400" cy="1028700"/>
          </a:xfrm>
          <a:prstGeom prst="roundRect">
            <a:avLst/>
          </a:prstGeom>
          <a:solidFill>
            <a:srgbClr val="FED8D8"/>
          </a:solidFill>
          <a:ln w="9525" cap="flat" cmpd="sng">
            <a:solidFill>
              <a:srgbClr val="FED8D8"/>
            </a:solidFill>
            <a:prstDash val="solid"/>
            <a:round/>
            <a:headEnd type="none" w="sm" len="sm"/>
            <a:tailEnd type="none" w="sm" len="sm"/>
          </a:ln>
        </p:spPr>
        <p:txBody>
          <a:bodyPr spcFirstLastPara="1" wrap="square" lIns="91425" tIns="91425" rIns="91425" bIns="91425" rtlCol="0" anchor="ctr" anchorCtr="0">
            <a:noAutofit/>
          </a:bodyPr>
          <a:lstStyle/>
          <a:p>
            <a:pPr marL="0" indent="0" algn="ctr" rtl="0">
              <a:spcBef>
                <a:spcPts val="0"/>
              </a:spcBef>
              <a:spcAft>
                <a:spcPts val="0"/>
              </a:spcAft>
              <a:buNone/>
            </a:pPr>
            <a:r>
              <a:rPr kumimoji="1" lang="en-US" altLang="zh-CN" dirty="0">
                <a:latin typeface="Times New Roman" panose="02020603050405020304" pitchFamily="18" charset="0"/>
                <a:cs typeface="Times New Roman" panose="02020603050405020304" pitchFamily="18" charset="0"/>
              </a:rPr>
              <a:t>V</a:t>
            </a:r>
            <a:endParaRPr kumimoji="1" lang="zh-CN" altLang="en-US" dirty="0">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02F520BB-C3E9-EDE1-CD84-0C8B1D002D03}"/>
              </a:ext>
            </a:extLst>
          </p:cNvPr>
          <p:cNvSpPr/>
          <p:nvPr/>
        </p:nvSpPr>
        <p:spPr>
          <a:xfrm>
            <a:off x="9381994" y="1198476"/>
            <a:ext cx="2503170" cy="3246120"/>
          </a:xfrm>
          <a:prstGeom prst="rect">
            <a:avLst/>
          </a:prstGeom>
          <a:noFill/>
          <a:ln w="28575" cap="flat" cmpd="sng">
            <a:solidFill>
              <a:schemeClr val="accent6">
                <a:lumMod val="60000"/>
                <a:lumOff val="40000"/>
              </a:schemeClr>
            </a:solidFill>
            <a:prstDash val="sysDash"/>
            <a:round/>
            <a:headEnd type="none" w="sm" len="sm"/>
            <a:tailEnd type="none" w="sm" len="sm"/>
          </a:ln>
        </p:spPr>
        <p:txBody>
          <a:bodyPr spcFirstLastPara="1" wrap="square" lIns="91425" tIns="91425" rIns="91425" bIns="91425" rtlCol="0" anchor="ctr" anchorCtr="0">
            <a:noAutofit/>
          </a:bodyPr>
          <a:lstStyle/>
          <a:p>
            <a:pPr marL="0" indent="0" algn="l" rtl="0">
              <a:spcBef>
                <a:spcPts val="0"/>
              </a:spcBef>
              <a:spcAft>
                <a:spcPts val="0"/>
              </a:spcAft>
              <a:buNone/>
            </a:pPr>
            <a:endParaRPr kumimoji="1" lang="zh-CN" altLang="en-US"/>
          </a:p>
        </p:txBody>
      </p:sp>
      <p:sp>
        <p:nvSpPr>
          <p:cNvPr id="16" name="文本框 15">
            <a:extLst>
              <a:ext uri="{FF2B5EF4-FFF2-40B4-BE49-F238E27FC236}">
                <a16:creationId xmlns:a16="http://schemas.microsoft.com/office/drawing/2014/main" id="{52E942DD-3EE9-3E04-B319-7D145EA7EF45}"/>
              </a:ext>
            </a:extLst>
          </p:cNvPr>
          <p:cNvSpPr txBox="1"/>
          <p:nvPr/>
        </p:nvSpPr>
        <p:spPr>
          <a:xfrm>
            <a:off x="9926560" y="1219550"/>
            <a:ext cx="1414038" cy="369332"/>
          </a:xfrm>
          <a:prstGeom prst="rect">
            <a:avLst/>
          </a:prstGeom>
          <a:noFill/>
        </p:spPr>
        <p:txBody>
          <a:bodyPr wrap="square" rtlCol="0">
            <a:spAutoFit/>
          </a:bodyPr>
          <a:lstStyle/>
          <a:p>
            <a:pPr algn="ctr"/>
            <a:r>
              <a:rPr kumimoji="1" lang="zh-CN" altLang="en-US" dirty="0">
                <a:latin typeface="SimSun" panose="02010600030101010101" pitchFamily="2" charset="-122"/>
                <a:ea typeface="SimSun" panose="02010600030101010101" pitchFamily="2" charset="-122"/>
                <a:cs typeface="Times New Roman" panose="02020603050405020304" pitchFamily="18" charset="0"/>
              </a:rPr>
              <a:t>临床数据库</a:t>
            </a:r>
          </a:p>
        </p:txBody>
      </p:sp>
    </p:spTree>
    <p:extLst>
      <p:ext uri="{BB962C8B-B14F-4D97-AF65-F5344CB8AC3E}">
        <p14:creationId xmlns:p14="http://schemas.microsoft.com/office/powerpoint/2010/main" val="42100573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图片 108">
            <a:extLst>
              <a:ext uri="{FF2B5EF4-FFF2-40B4-BE49-F238E27FC236}">
                <a16:creationId xmlns:a16="http://schemas.microsoft.com/office/drawing/2014/main" id="{31501BCA-E807-07EC-D086-9AF959E742DD}"/>
              </a:ext>
            </a:extLst>
          </p:cNvPr>
          <p:cNvPicPr>
            <a:picLocks noChangeAspect="1"/>
          </p:cNvPicPr>
          <p:nvPr/>
        </p:nvPicPr>
        <p:blipFill>
          <a:blip r:embed="rId2"/>
          <a:stretch>
            <a:fillRect/>
          </a:stretch>
        </p:blipFill>
        <p:spPr>
          <a:xfrm>
            <a:off x="9014886" y="2692341"/>
            <a:ext cx="1906249" cy="1809116"/>
          </a:xfrm>
          <a:prstGeom prst="rect">
            <a:avLst/>
          </a:prstGeom>
        </p:spPr>
      </p:pic>
      <p:grpSp>
        <p:nvGrpSpPr>
          <p:cNvPr id="111" name="组合 110">
            <a:extLst>
              <a:ext uri="{FF2B5EF4-FFF2-40B4-BE49-F238E27FC236}">
                <a16:creationId xmlns:a16="http://schemas.microsoft.com/office/drawing/2014/main" id="{800E92BE-F32F-9278-8CCA-7EC05BBB8469}"/>
              </a:ext>
            </a:extLst>
          </p:cNvPr>
          <p:cNvGrpSpPr/>
          <p:nvPr/>
        </p:nvGrpSpPr>
        <p:grpSpPr>
          <a:xfrm>
            <a:off x="912934" y="700649"/>
            <a:ext cx="7898460" cy="5971141"/>
            <a:chOff x="95297" y="389968"/>
            <a:chExt cx="8297240" cy="6066054"/>
          </a:xfrm>
        </p:grpSpPr>
        <p:pic>
          <p:nvPicPr>
            <p:cNvPr id="58" name="图片 57">
              <a:extLst>
                <a:ext uri="{FF2B5EF4-FFF2-40B4-BE49-F238E27FC236}">
                  <a16:creationId xmlns:a16="http://schemas.microsoft.com/office/drawing/2014/main" id="{151B828A-A083-CF25-7D1C-09226D3F79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297" y="389968"/>
              <a:ext cx="8297240" cy="6066054"/>
            </a:xfrm>
            <a:prstGeom prst="rect">
              <a:avLst/>
            </a:prstGeom>
          </p:spPr>
        </p:pic>
        <p:pic>
          <p:nvPicPr>
            <p:cNvPr id="110" name="图片 109">
              <a:extLst>
                <a:ext uri="{FF2B5EF4-FFF2-40B4-BE49-F238E27FC236}">
                  <a16:creationId xmlns:a16="http://schemas.microsoft.com/office/drawing/2014/main" id="{665C80AB-B73C-5CA9-5C28-D7A329228F02}"/>
                </a:ext>
              </a:extLst>
            </p:cNvPr>
            <p:cNvPicPr>
              <a:picLocks noChangeAspect="1"/>
            </p:cNvPicPr>
            <p:nvPr/>
          </p:nvPicPr>
          <p:blipFill>
            <a:blip r:embed="rId4"/>
            <a:stretch>
              <a:fillRect/>
            </a:stretch>
          </p:blipFill>
          <p:spPr>
            <a:xfrm>
              <a:off x="6239792" y="1810192"/>
              <a:ext cx="2087880" cy="1591085"/>
            </a:xfrm>
            <a:prstGeom prst="rect">
              <a:avLst/>
            </a:prstGeom>
          </p:spPr>
        </p:pic>
      </p:grpSp>
      <p:sp>
        <p:nvSpPr>
          <p:cNvPr id="114" name="磁盘 113">
            <a:extLst>
              <a:ext uri="{FF2B5EF4-FFF2-40B4-BE49-F238E27FC236}">
                <a16:creationId xmlns:a16="http://schemas.microsoft.com/office/drawing/2014/main" id="{EF5460EB-6FC7-9440-B119-0431BEDAEFB5}"/>
              </a:ext>
            </a:extLst>
          </p:cNvPr>
          <p:cNvSpPr/>
          <p:nvPr/>
        </p:nvSpPr>
        <p:spPr>
          <a:xfrm>
            <a:off x="9310785" y="5160990"/>
            <a:ext cx="1241277" cy="804924"/>
          </a:xfrm>
          <a:prstGeom prst="flowChartMagneticDisk">
            <a:avLst/>
          </a:prstGeom>
          <a:solidFill>
            <a:srgbClr val="FED8D8"/>
          </a:solidFill>
          <a:ln w="9525" cap="flat" cmpd="sng">
            <a:solidFill>
              <a:schemeClr val="tx1"/>
            </a:solidFill>
            <a:prstDash val="solid"/>
            <a:round/>
            <a:headEnd type="none" w="sm" len="sm"/>
            <a:tailEnd type="none" w="sm" len="sm"/>
          </a:ln>
        </p:spPr>
        <p:txBody>
          <a:bodyPr spcFirstLastPara="1" wrap="square" lIns="91425" tIns="91425" rIns="91425" bIns="91425" rtlCol="0" anchor="ctr" anchorCtr="0">
            <a:noAutofit/>
          </a:bodyPr>
          <a:lstStyle/>
          <a:p>
            <a:pPr marL="0" indent="0" algn="l" rtl="0">
              <a:spcBef>
                <a:spcPts val="0"/>
              </a:spcBef>
              <a:spcAft>
                <a:spcPts val="0"/>
              </a:spcAft>
              <a:buNone/>
            </a:pPr>
            <a:endParaRPr kumimoji="1" lang="zh-CN" altLang="en-US"/>
          </a:p>
        </p:txBody>
      </p:sp>
      <p:sp>
        <p:nvSpPr>
          <p:cNvPr id="116" name="圆角右箭头 115">
            <a:extLst>
              <a:ext uri="{FF2B5EF4-FFF2-40B4-BE49-F238E27FC236}">
                <a16:creationId xmlns:a16="http://schemas.microsoft.com/office/drawing/2014/main" id="{9031BE16-4D97-D340-2EC3-1FA4A438C7A8}"/>
              </a:ext>
            </a:extLst>
          </p:cNvPr>
          <p:cNvSpPr/>
          <p:nvPr/>
        </p:nvSpPr>
        <p:spPr>
          <a:xfrm rot="5400000">
            <a:off x="9117756" y="1666498"/>
            <a:ext cx="834390" cy="1040130"/>
          </a:xfrm>
          <a:prstGeom prst="bentArrow">
            <a:avLst>
              <a:gd name="adj1" fmla="val 16781"/>
              <a:gd name="adj2" fmla="val 25000"/>
              <a:gd name="adj3" fmla="val 25000"/>
              <a:gd name="adj4" fmla="val 45120"/>
            </a:avLst>
          </a:prstGeom>
          <a:solidFill>
            <a:schemeClr val="accent1">
              <a:lumMod val="20000"/>
              <a:lumOff val="80000"/>
            </a:schemeClr>
          </a:solidFill>
          <a:ln w="9525" cap="flat" cmpd="sng">
            <a:solidFill>
              <a:schemeClr val="accent1">
                <a:lumMod val="40000"/>
                <a:lumOff val="60000"/>
              </a:schemeClr>
            </a:solidFill>
            <a:prstDash val="solid"/>
            <a:round/>
            <a:headEnd type="none" w="sm" len="sm"/>
            <a:tailEnd type="none" w="sm" len="sm"/>
          </a:ln>
        </p:spPr>
        <p:txBody>
          <a:bodyPr spcFirstLastPara="1" wrap="square" lIns="91425" tIns="91425" rIns="91425" bIns="91425" rtlCol="0" anchor="ctr" anchorCtr="0">
            <a:noAutofit/>
          </a:bodyPr>
          <a:lstStyle/>
          <a:p>
            <a:pPr marL="0" indent="0" algn="l" rtl="0">
              <a:spcBef>
                <a:spcPts val="0"/>
              </a:spcBef>
              <a:spcAft>
                <a:spcPts val="0"/>
              </a:spcAft>
              <a:buNone/>
            </a:pPr>
            <a:endParaRPr kumimoji="1" lang="zh-CN" altLang="en-US"/>
          </a:p>
        </p:txBody>
      </p:sp>
      <p:sp>
        <p:nvSpPr>
          <p:cNvPr id="119" name="下箭头 118">
            <a:extLst>
              <a:ext uri="{FF2B5EF4-FFF2-40B4-BE49-F238E27FC236}">
                <a16:creationId xmlns:a16="http://schemas.microsoft.com/office/drawing/2014/main" id="{5B564A69-2D87-5A25-84FC-9B97A1F15ED1}"/>
              </a:ext>
            </a:extLst>
          </p:cNvPr>
          <p:cNvSpPr/>
          <p:nvPr/>
        </p:nvSpPr>
        <p:spPr>
          <a:xfrm>
            <a:off x="9723546" y="4590039"/>
            <a:ext cx="331470" cy="387684"/>
          </a:xfrm>
          <a:prstGeom prst="downArrow">
            <a:avLst/>
          </a:prstGeom>
          <a:solidFill>
            <a:schemeClr val="accent1">
              <a:lumMod val="20000"/>
              <a:lumOff val="80000"/>
            </a:schemeClr>
          </a:solidFill>
          <a:ln w="9525" cap="flat" cmpd="sng">
            <a:solidFill>
              <a:schemeClr val="accent1">
                <a:lumMod val="40000"/>
                <a:lumOff val="60000"/>
              </a:schemeClr>
            </a:solidFill>
            <a:prstDash val="solid"/>
            <a:round/>
            <a:headEnd type="none" w="sm" len="sm"/>
            <a:tailEnd type="none" w="sm" len="sm"/>
          </a:ln>
        </p:spPr>
        <p:txBody>
          <a:bodyPr spcFirstLastPara="1" wrap="square" lIns="91425" tIns="91425" rIns="91425" bIns="91425" rtlCol="0" anchor="ctr" anchorCtr="0">
            <a:noAutofit/>
          </a:bodyPr>
          <a:lstStyle/>
          <a:p>
            <a:pPr marL="0" indent="0" algn="l" rtl="0">
              <a:spcBef>
                <a:spcPts val="0"/>
              </a:spcBef>
              <a:spcAft>
                <a:spcPts val="0"/>
              </a:spcAft>
              <a:buNone/>
            </a:pPr>
            <a:endParaRPr kumimoji="1" lang="zh-CN" altLang="en-US"/>
          </a:p>
        </p:txBody>
      </p:sp>
      <p:sp>
        <p:nvSpPr>
          <p:cNvPr id="120" name="文本框 119">
            <a:extLst>
              <a:ext uri="{FF2B5EF4-FFF2-40B4-BE49-F238E27FC236}">
                <a16:creationId xmlns:a16="http://schemas.microsoft.com/office/drawing/2014/main" id="{E0C76D85-7C6A-D768-8AF8-F104B86EDA61}"/>
              </a:ext>
            </a:extLst>
          </p:cNvPr>
          <p:cNvSpPr txBox="1"/>
          <p:nvPr/>
        </p:nvSpPr>
        <p:spPr>
          <a:xfrm>
            <a:off x="4706236" y="6209325"/>
            <a:ext cx="902811" cy="307777"/>
          </a:xfrm>
          <a:prstGeom prst="rect">
            <a:avLst/>
          </a:prstGeom>
          <a:noFill/>
        </p:spPr>
        <p:txBody>
          <a:bodyPr wrap="none" rtlCol="0">
            <a:spAutoFit/>
          </a:bodyPr>
          <a:lstStyle/>
          <a:p>
            <a:r>
              <a:rPr kumimoji="1" lang="zh-CN" altLang="en-US" sz="1400" dirty="0">
                <a:latin typeface="SimSun" panose="02010600030101010101" pitchFamily="2" charset="-122"/>
                <a:ea typeface="SimSun" panose="02010600030101010101" pitchFamily="2" charset="-122"/>
              </a:rPr>
              <a:t>教师模型</a:t>
            </a:r>
          </a:p>
        </p:txBody>
      </p:sp>
      <p:sp>
        <p:nvSpPr>
          <p:cNvPr id="121" name="文本框 120">
            <a:extLst>
              <a:ext uri="{FF2B5EF4-FFF2-40B4-BE49-F238E27FC236}">
                <a16:creationId xmlns:a16="http://schemas.microsoft.com/office/drawing/2014/main" id="{30819E65-D9C9-9CD1-C139-5660B5463117}"/>
              </a:ext>
            </a:extLst>
          </p:cNvPr>
          <p:cNvSpPr txBox="1"/>
          <p:nvPr/>
        </p:nvSpPr>
        <p:spPr>
          <a:xfrm>
            <a:off x="9480017" y="6018371"/>
            <a:ext cx="902811" cy="307777"/>
          </a:xfrm>
          <a:prstGeom prst="rect">
            <a:avLst/>
          </a:prstGeom>
          <a:noFill/>
        </p:spPr>
        <p:txBody>
          <a:bodyPr wrap="none" rtlCol="0">
            <a:spAutoFit/>
          </a:bodyPr>
          <a:lstStyle/>
          <a:p>
            <a:r>
              <a:rPr kumimoji="1" lang="zh-CN" altLang="en-US" sz="1400" dirty="0">
                <a:latin typeface="SimSun" panose="02010600030101010101" pitchFamily="2" charset="-122"/>
                <a:ea typeface="SimSun" panose="02010600030101010101" pitchFamily="2" charset="-122"/>
              </a:rPr>
              <a:t>学生模型</a:t>
            </a:r>
          </a:p>
        </p:txBody>
      </p:sp>
      <p:sp>
        <p:nvSpPr>
          <p:cNvPr id="122" name="矩形 121">
            <a:extLst>
              <a:ext uri="{FF2B5EF4-FFF2-40B4-BE49-F238E27FC236}">
                <a16:creationId xmlns:a16="http://schemas.microsoft.com/office/drawing/2014/main" id="{8BA166E2-7A88-1551-313F-E1B801FA4C34}"/>
              </a:ext>
            </a:extLst>
          </p:cNvPr>
          <p:cNvSpPr/>
          <p:nvPr/>
        </p:nvSpPr>
        <p:spPr>
          <a:xfrm>
            <a:off x="770720" y="451888"/>
            <a:ext cx="10415654" cy="6220025"/>
          </a:xfrm>
          <a:prstGeom prst="rect">
            <a:avLst/>
          </a:prstGeom>
          <a:noFill/>
          <a:ln w="28575">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矩形 122">
            <a:extLst>
              <a:ext uri="{FF2B5EF4-FFF2-40B4-BE49-F238E27FC236}">
                <a16:creationId xmlns:a16="http://schemas.microsoft.com/office/drawing/2014/main" id="{039E53C2-EC76-7897-4C93-57D10A32D4D6}"/>
              </a:ext>
            </a:extLst>
          </p:cNvPr>
          <p:cNvSpPr/>
          <p:nvPr/>
        </p:nvSpPr>
        <p:spPr>
          <a:xfrm>
            <a:off x="3556045" y="171450"/>
            <a:ext cx="4845005" cy="412691"/>
          </a:xfrm>
          <a:prstGeom prst="rect">
            <a:avLst/>
          </a:prstGeom>
          <a:solidFill>
            <a:schemeClr val="accent1">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SimSun" panose="02010600030101010101" pitchFamily="2" charset="-122"/>
                <a:ea typeface="SimSun" panose="02010600030101010101" pitchFamily="2" charset="-122"/>
              </a:rPr>
              <a:t>基于多模态特权信息蒸馏的脑肿瘤分类研究</a:t>
            </a:r>
          </a:p>
        </p:txBody>
      </p:sp>
    </p:spTree>
    <p:extLst>
      <p:ext uri="{BB962C8B-B14F-4D97-AF65-F5344CB8AC3E}">
        <p14:creationId xmlns:p14="http://schemas.microsoft.com/office/powerpoint/2010/main" val="22594077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图片 98">
            <a:extLst>
              <a:ext uri="{FF2B5EF4-FFF2-40B4-BE49-F238E27FC236}">
                <a16:creationId xmlns:a16="http://schemas.microsoft.com/office/drawing/2014/main" id="{7B909680-1A47-55B6-38DC-41D60771702E}"/>
              </a:ext>
            </a:extLst>
          </p:cNvPr>
          <p:cNvPicPr>
            <a:picLocks noChangeAspect="1"/>
          </p:cNvPicPr>
          <p:nvPr/>
        </p:nvPicPr>
        <p:blipFill>
          <a:blip r:embed="rId2"/>
          <a:stretch>
            <a:fillRect/>
          </a:stretch>
        </p:blipFill>
        <p:spPr>
          <a:xfrm>
            <a:off x="1959289" y="0"/>
            <a:ext cx="7427601" cy="6858000"/>
          </a:xfrm>
          <a:prstGeom prst="rect">
            <a:avLst/>
          </a:prstGeom>
        </p:spPr>
      </p:pic>
    </p:spTree>
    <p:extLst>
      <p:ext uri="{BB962C8B-B14F-4D97-AF65-F5344CB8AC3E}">
        <p14:creationId xmlns:p14="http://schemas.microsoft.com/office/powerpoint/2010/main" val="1874439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0" name="组合 249">
            <a:extLst>
              <a:ext uri="{FF2B5EF4-FFF2-40B4-BE49-F238E27FC236}">
                <a16:creationId xmlns:a16="http://schemas.microsoft.com/office/drawing/2014/main" id="{9DEE1011-C40C-4576-8869-8AD8600BB337}"/>
              </a:ext>
            </a:extLst>
          </p:cNvPr>
          <p:cNvGrpSpPr/>
          <p:nvPr/>
        </p:nvGrpSpPr>
        <p:grpSpPr>
          <a:xfrm>
            <a:off x="69455" y="607988"/>
            <a:ext cx="12235969" cy="5838948"/>
            <a:chOff x="69455" y="607988"/>
            <a:chExt cx="12235969" cy="5838948"/>
          </a:xfrm>
        </p:grpSpPr>
        <p:cxnSp>
          <p:nvCxnSpPr>
            <p:cNvPr id="227" name="直接连接符 226">
              <a:extLst>
                <a:ext uri="{FF2B5EF4-FFF2-40B4-BE49-F238E27FC236}">
                  <a16:creationId xmlns:a16="http://schemas.microsoft.com/office/drawing/2014/main" id="{C30D1C42-5CDA-42D1-9E9E-73E7270E84C4}"/>
                </a:ext>
              </a:extLst>
            </p:cNvPr>
            <p:cNvCxnSpPr>
              <a:cxnSpLocks/>
            </p:cNvCxnSpPr>
            <p:nvPr/>
          </p:nvCxnSpPr>
          <p:spPr>
            <a:xfrm>
              <a:off x="8244197" y="3497191"/>
              <a:ext cx="31978" cy="1561521"/>
            </a:xfrm>
            <a:prstGeom prst="line">
              <a:avLst/>
            </a:prstGeom>
            <a:ln w="19050">
              <a:solidFill>
                <a:schemeClr val="accent2">
                  <a:lumMod val="75000"/>
                </a:schemeClr>
              </a:solidFill>
            </a:ln>
          </p:spPr>
          <p:style>
            <a:lnRef idx="1">
              <a:schemeClr val="dk1"/>
            </a:lnRef>
            <a:fillRef idx="0">
              <a:schemeClr val="dk1"/>
            </a:fillRef>
            <a:effectRef idx="0">
              <a:schemeClr val="dk1"/>
            </a:effectRef>
            <a:fontRef idx="minor">
              <a:schemeClr val="tx1"/>
            </a:fontRef>
          </p:style>
        </p:cxnSp>
        <p:sp>
          <p:nvSpPr>
            <p:cNvPr id="216" name="矩形: 圆角 215">
              <a:extLst>
                <a:ext uri="{FF2B5EF4-FFF2-40B4-BE49-F238E27FC236}">
                  <a16:creationId xmlns:a16="http://schemas.microsoft.com/office/drawing/2014/main" id="{E45E8799-DF64-4CEC-AEEF-17586D5548FA}"/>
                </a:ext>
              </a:extLst>
            </p:cNvPr>
            <p:cNvSpPr/>
            <p:nvPr/>
          </p:nvSpPr>
          <p:spPr>
            <a:xfrm>
              <a:off x="3340932" y="4876800"/>
              <a:ext cx="3662533" cy="1015157"/>
            </a:xfrm>
            <a:prstGeom prst="round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75AC2249-605D-405E-B918-13A75773518A}"/>
                </a:ext>
              </a:extLst>
            </p:cNvPr>
            <p:cNvGrpSpPr/>
            <p:nvPr/>
          </p:nvGrpSpPr>
          <p:grpSpPr>
            <a:xfrm>
              <a:off x="326221" y="704368"/>
              <a:ext cx="11979203" cy="3974124"/>
              <a:chOff x="58640" y="1244828"/>
              <a:chExt cx="11979203" cy="3974124"/>
            </a:xfrm>
          </p:grpSpPr>
          <p:grpSp>
            <p:nvGrpSpPr>
              <p:cNvPr id="24" name="组合 23">
                <a:extLst>
                  <a:ext uri="{FF2B5EF4-FFF2-40B4-BE49-F238E27FC236}">
                    <a16:creationId xmlns:a16="http://schemas.microsoft.com/office/drawing/2014/main" id="{85871410-6ADC-48EC-98F9-A21B5E7C0493}"/>
                  </a:ext>
                </a:extLst>
              </p:cNvPr>
              <p:cNvGrpSpPr/>
              <p:nvPr/>
            </p:nvGrpSpPr>
            <p:grpSpPr>
              <a:xfrm>
                <a:off x="58640" y="1244828"/>
                <a:ext cx="11979203" cy="3974124"/>
                <a:chOff x="58640" y="1244828"/>
                <a:chExt cx="11979203" cy="3974124"/>
              </a:xfrm>
            </p:grpSpPr>
            <p:sp>
              <p:nvSpPr>
                <p:cNvPr id="28" name="矩形: 圆角 27">
                  <a:extLst>
                    <a:ext uri="{FF2B5EF4-FFF2-40B4-BE49-F238E27FC236}">
                      <a16:creationId xmlns:a16="http://schemas.microsoft.com/office/drawing/2014/main" id="{E9782178-0781-4410-BC60-9DF797FDF10F}"/>
                    </a:ext>
                  </a:extLst>
                </p:cNvPr>
                <p:cNvSpPr/>
                <p:nvPr/>
              </p:nvSpPr>
              <p:spPr>
                <a:xfrm>
                  <a:off x="83296" y="1244828"/>
                  <a:ext cx="2300866" cy="3974124"/>
                </a:xfrm>
                <a:prstGeom prst="roundRect">
                  <a:avLst/>
                </a:prstGeom>
                <a:noFill/>
                <a:ln w="28575">
                  <a:solidFill>
                    <a:schemeClr val="bg2">
                      <a:lumMod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9" name="组合 28">
                  <a:extLst>
                    <a:ext uri="{FF2B5EF4-FFF2-40B4-BE49-F238E27FC236}">
                      <a16:creationId xmlns:a16="http://schemas.microsoft.com/office/drawing/2014/main" id="{D6EE700F-BD69-4CA6-94F5-BDD043343CC9}"/>
                    </a:ext>
                  </a:extLst>
                </p:cNvPr>
                <p:cNvGrpSpPr/>
                <p:nvPr/>
              </p:nvGrpSpPr>
              <p:grpSpPr>
                <a:xfrm>
                  <a:off x="1691060" y="1244828"/>
                  <a:ext cx="9170554" cy="3974124"/>
                  <a:chOff x="645168" y="620257"/>
                  <a:chExt cx="9170554" cy="3974124"/>
                </a:xfrm>
              </p:grpSpPr>
              <p:sp>
                <p:nvSpPr>
                  <p:cNvPr id="40" name="圆角矩形 352">
                    <a:extLst>
                      <a:ext uri="{FF2B5EF4-FFF2-40B4-BE49-F238E27FC236}">
                        <a16:creationId xmlns:a16="http://schemas.microsoft.com/office/drawing/2014/main" id="{F05845E7-06E5-46B2-A3B4-785C74877611}"/>
                      </a:ext>
                    </a:extLst>
                  </p:cNvPr>
                  <p:cNvSpPr/>
                  <p:nvPr/>
                </p:nvSpPr>
                <p:spPr>
                  <a:xfrm>
                    <a:off x="6381766" y="620257"/>
                    <a:ext cx="1033009" cy="3974124"/>
                  </a:xfrm>
                  <a:prstGeom prst="roundRect">
                    <a:avLst>
                      <a:gd name="adj" fmla="val 7597"/>
                    </a:avLst>
                  </a:prstGeom>
                  <a:noFill/>
                  <a:ln w="28575">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圆角矩形 350">
                    <a:extLst>
                      <a:ext uri="{FF2B5EF4-FFF2-40B4-BE49-F238E27FC236}">
                        <a16:creationId xmlns:a16="http://schemas.microsoft.com/office/drawing/2014/main" id="{FEB99688-0F01-462D-9B57-D4BBE10DB932}"/>
                      </a:ext>
                    </a:extLst>
                  </p:cNvPr>
                  <p:cNvSpPr/>
                  <p:nvPr/>
                </p:nvSpPr>
                <p:spPr>
                  <a:xfrm>
                    <a:off x="1394325" y="620257"/>
                    <a:ext cx="4940247" cy="3974124"/>
                  </a:xfrm>
                  <a:prstGeom prst="roundRect">
                    <a:avLst>
                      <a:gd name="adj" fmla="val 7597"/>
                    </a:avLst>
                  </a:prstGeom>
                  <a:noFill/>
                  <a:ln w="28575">
                    <a:solidFill>
                      <a:schemeClr val="accent1">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2" name="图片 41">
                    <a:extLst>
                      <a:ext uri="{FF2B5EF4-FFF2-40B4-BE49-F238E27FC236}">
                        <a16:creationId xmlns:a16="http://schemas.microsoft.com/office/drawing/2014/main" id="{DCAC39D2-0721-40EB-96EF-8C4906CCFA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1895" y="1333391"/>
                    <a:ext cx="502953" cy="516733"/>
                  </a:xfrm>
                  <a:prstGeom prst="rect">
                    <a:avLst/>
                  </a:prstGeom>
                </p:spPr>
              </p:pic>
              <p:pic>
                <p:nvPicPr>
                  <p:cNvPr id="43" name="图片 42">
                    <a:extLst>
                      <a:ext uri="{FF2B5EF4-FFF2-40B4-BE49-F238E27FC236}">
                        <a16:creationId xmlns:a16="http://schemas.microsoft.com/office/drawing/2014/main" id="{74AE1108-7603-4699-AACB-097607E035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3616" y="2395203"/>
                    <a:ext cx="499508" cy="516733"/>
                  </a:xfrm>
                  <a:prstGeom prst="rect">
                    <a:avLst/>
                  </a:prstGeom>
                </p:spPr>
              </p:pic>
              <p:pic>
                <p:nvPicPr>
                  <p:cNvPr id="44" name="图片 43">
                    <a:extLst>
                      <a:ext uri="{FF2B5EF4-FFF2-40B4-BE49-F238E27FC236}">
                        <a16:creationId xmlns:a16="http://schemas.microsoft.com/office/drawing/2014/main" id="{12A96AD3-8716-4EB0-A580-5808F7A3FE8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5052" y="3606385"/>
                    <a:ext cx="496637" cy="516733"/>
                  </a:xfrm>
                  <a:prstGeom prst="rect">
                    <a:avLst/>
                  </a:prstGeom>
                </p:spPr>
              </p:pic>
              <p:sp>
                <p:nvSpPr>
                  <p:cNvPr id="45" name="立方体 44">
                    <a:extLst>
                      <a:ext uri="{FF2B5EF4-FFF2-40B4-BE49-F238E27FC236}">
                        <a16:creationId xmlns:a16="http://schemas.microsoft.com/office/drawing/2014/main" id="{E1706AB0-6912-40F3-9D02-3CA385222B04}"/>
                      </a:ext>
                    </a:extLst>
                  </p:cNvPr>
                  <p:cNvSpPr/>
                  <p:nvPr/>
                </p:nvSpPr>
                <p:spPr>
                  <a:xfrm>
                    <a:off x="1636800" y="1229338"/>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立方体 45">
                    <a:extLst>
                      <a:ext uri="{FF2B5EF4-FFF2-40B4-BE49-F238E27FC236}">
                        <a16:creationId xmlns:a16="http://schemas.microsoft.com/office/drawing/2014/main" id="{9A1ED37D-0010-4F87-AA3A-197038F32B1D}"/>
                      </a:ext>
                    </a:extLst>
                  </p:cNvPr>
                  <p:cNvSpPr/>
                  <p:nvPr/>
                </p:nvSpPr>
                <p:spPr>
                  <a:xfrm>
                    <a:off x="1685966" y="1229338"/>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立方体 46">
                    <a:extLst>
                      <a:ext uri="{FF2B5EF4-FFF2-40B4-BE49-F238E27FC236}">
                        <a16:creationId xmlns:a16="http://schemas.microsoft.com/office/drawing/2014/main" id="{5DF6C4E4-8FE4-4A10-A188-C9754C3D9595}"/>
                      </a:ext>
                    </a:extLst>
                  </p:cNvPr>
                  <p:cNvSpPr/>
                  <p:nvPr/>
                </p:nvSpPr>
                <p:spPr>
                  <a:xfrm>
                    <a:off x="1729987" y="1229338"/>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片 47">
                    <a:extLst>
                      <a:ext uri="{FF2B5EF4-FFF2-40B4-BE49-F238E27FC236}">
                        <a16:creationId xmlns:a16="http://schemas.microsoft.com/office/drawing/2014/main" id="{61FBDAC8-0714-414B-B846-12B9ACC4F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1477906"/>
                    <a:ext cx="149749" cy="155266"/>
                  </a:xfrm>
                  <a:prstGeom prst="rect">
                    <a:avLst/>
                  </a:prstGeom>
                </p:spPr>
              </p:pic>
              <p:cxnSp>
                <p:nvCxnSpPr>
                  <p:cNvPr id="49" name="直接箭头连接符 81">
                    <a:extLst>
                      <a:ext uri="{FF2B5EF4-FFF2-40B4-BE49-F238E27FC236}">
                        <a16:creationId xmlns:a16="http://schemas.microsoft.com/office/drawing/2014/main" id="{4CCCC13E-A66A-44D2-9A12-217ADCBD8A1A}"/>
                      </a:ext>
                    </a:extLst>
                  </p:cNvPr>
                  <p:cNvCxnSpPr>
                    <a:cxnSpLocks/>
                  </p:cNvCxnSpPr>
                  <p:nvPr/>
                </p:nvCxnSpPr>
                <p:spPr>
                  <a:xfrm>
                    <a:off x="1407472" y="155151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0" name="直接箭头连接符 82">
                    <a:extLst>
                      <a:ext uri="{FF2B5EF4-FFF2-40B4-BE49-F238E27FC236}">
                        <a16:creationId xmlns:a16="http://schemas.microsoft.com/office/drawing/2014/main" id="{765F9B3A-50A1-47E6-A4AF-D8B3D7AC9EC6}"/>
                      </a:ext>
                    </a:extLst>
                  </p:cNvPr>
                  <p:cNvCxnSpPr>
                    <a:cxnSpLocks/>
                  </p:cNvCxnSpPr>
                  <p:nvPr/>
                </p:nvCxnSpPr>
                <p:spPr>
                  <a:xfrm>
                    <a:off x="1907713"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立方体 50">
                    <a:extLst>
                      <a:ext uri="{FF2B5EF4-FFF2-40B4-BE49-F238E27FC236}">
                        <a16:creationId xmlns:a16="http://schemas.microsoft.com/office/drawing/2014/main" id="{7DC142DC-2A45-45A2-ACB9-94F5B7D99802}"/>
                      </a:ext>
                    </a:extLst>
                  </p:cNvPr>
                  <p:cNvSpPr/>
                  <p:nvPr/>
                </p:nvSpPr>
                <p:spPr>
                  <a:xfrm rot="2696801">
                    <a:off x="1806595" y="90036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连接符: 肘形 84">
                    <a:extLst>
                      <a:ext uri="{FF2B5EF4-FFF2-40B4-BE49-F238E27FC236}">
                        <a16:creationId xmlns:a16="http://schemas.microsoft.com/office/drawing/2014/main" id="{B4B14D6C-37AF-45B5-9481-EF6FE777F762}"/>
                      </a:ext>
                    </a:extLst>
                  </p:cNvPr>
                  <p:cNvCxnSpPr>
                    <a:cxnSpLocks/>
                    <a:endCxn id="51" idx="2"/>
                  </p:cNvCxnSpPr>
                  <p:nvPr/>
                </p:nvCxnSpPr>
                <p:spPr>
                  <a:xfrm rot="5400000" flipH="1" flipV="1">
                    <a:off x="1436738" y="1192972"/>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53" name="连接符: 肘形 85">
                    <a:extLst>
                      <a:ext uri="{FF2B5EF4-FFF2-40B4-BE49-F238E27FC236}">
                        <a16:creationId xmlns:a16="http://schemas.microsoft.com/office/drawing/2014/main" id="{922246B9-CEBD-4B4F-8FE0-4DBF5B2631A9}"/>
                      </a:ext>
                    </a:extLst>
                  </p:cNvPr>
                  <p:cNvCxnSpPr>
                    <a:cxnSpLocks/>
                    <a:stCxn id="51" idx="5"/>
                    <a:endCxn id="48" idx="0"/>
                  </p:cNvCxnSpPr>
                  <p:nvPr/>
                </p:nvCxnSpPr>
                <p:spPr>
                  <a:xfrm>
                    <a:off x="1887203" y="1132355"/>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接箭头连接符 86">
                    <a:extLst>
                      <a:ext uri="{FF2B5EF4-FFF2-40B4-BE49-F238E27FC236}">
                        <a16:creationId xmlns:a16="http://schemas.microsoft.com/office/drawing/2014/main" id="{AE2350D7-48F9-481C-9925-A644F94546E5}"/>
                      </a:ext>
                    </a:extLst>
                  </p:cNvPr>
                  <p:cNvCxnSpPr>
                    <a:cxnSpLocks/>
                  </p:cNvCxnSpPr>
                  <p:nvPr/>
                </p:nvCxnSpPr>
                <p:spPr>
                  <a:xfrm flipV="1">
                    <a:off x="2270277" y="1555538"/>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5" name="立方体 54">
                    <a:extLst>
                      <a:ext uri="{FF2B5EF4-FFF2-40B4-BE49-F238E27FC236}">
                        <a16:creationId xmlns:a16="http://schemas.microsoft.com/office/drawing/2014/main" id="{59ECC91F-72D0-48CC-AADA-12BE0A64038E}"/>
                      </a:ext>
                    </a:extLst>
                  </p:cNvPr>
                  <p:cNvSpPr/>
                  <p:nvPr/>
                </p:nvSpPr>
                <p:spPr>
                  <a:xfrm>
                    <a:off x="2305835" y="12293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6" name="直接箭头连接符 88">
                    <a:extLst>
                      <a:ext uri="{FF2B5EF4-FFF2-40B4-BE49-F238E27FC236}">
                        <a16:creationId xmlns:a16="http://schemas.microsoft.com/office/drawing/2014/main" id="{C3416D8A-F69C-4D0B-B279-A1DD5C38C636}"/>
                      </a:ext>
                    </a:extLst>
                  </p:cNvPr>
                  <p:cNvCxnSpPr>
                    <a:cxnSpLocks/>
                  </p:cNvCxnSpPr>
                  <p:nvPr/>
                </p:nvCxnSpPr>
                <p:spPr>
                  <a:xfrm>
                    <a:off x="2431230"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7" name="立方体 56">
                    <a:extLst>
                      <a:ext uri="{FF2B5EF4-FFF2-40B4-BE49-F238E27FC236}">
                        <a16:creationId xmlns:a16="http://schemas.microsoft.com/office/drawing/2014/main" id="{7D5C1F01-58E8-40D8-A53D-914CC8DC0717}"/>
                      </a:ext>
                    </a:extLst>
                  </p:cNvPr>
                  <p:cNvSpPr/>
                  <p:nvPr/>
                </p:nvSpPr>
                <p:spPr>
                  <a:xfrm>
                    <a:off x="2605245" y="1229338"/>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立方体 57">
                    <a:extLst>
                      <a:ext uri="{FF2B5EF4-FFF2-40B4-BE49-F238E27FC236}">
                        <a16:creationId xmlns:a16="http://schemas.microsoft.com/office/drawing/2014/main" id="{C437761B-8B4B-4C8A-9746-DF990876B197}"/>
                      </a:ext>
                    </a:extLst>
                  </p:cNvPr>
                  <p:cNvSpPr/>
                  <p:nvPr/>
                </p:nvSpPr>
                <p:spPr>
                  <a:xfrm rot="2696801">
                    <a:off x="2783841" y="92257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连接符: 肘形 91">
                    <a:extLst>
                      <a:ext uri="{FF2B5EF4-FFF2-40B4-BE49-F238E27FC236}">
                        <a16:creationId xmlns:a16="http://schemas.microsoft.com/office/drawing/2014/main" id="{F5EF495C-C46F-4F15-91C5-AF0BE762C662}"/>
                      </a:ext>
                    </a:extLst>
                  </p:cNvPr>
                  <p:cNvCxnSpPr>
                    <a:cxnSpLocks/>
                    <a:endCxn id="58" idx="2"/>
                  </p:cNvCxnSpPr>
                  <p:nvPr/>
                </p:nvCxnSpPr>
                <p:spPr>
                  <a:xfrm rot="5400000" flipH="1" flipV="1">
                    <a:off x="2463995" y="12513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60" name="连接符: 肘形 92">
                    <a:extLst>
                      <a:ext uri="{FF2B5EF4-FFF2-40B4-BE49-F238E27FC236}">
                        <a16:creationId xmlns:a16="http://schemas.microsoft.com/office/drawing/2014/main" id="{280C95EA-AD6A-4FF6-83EC-2C8B7EB7B69C}"/>
                      </a:ext>
                    </a:extLst>
                  </p:cNvPr>
                  <p:cNvCxnSpPr>
                    <a:cxnSpLocks/>
                    <a:endCxn id="61" idx="0"/>
                  </p:cNvCxnSpPr>
                  <p:nvPr/>
                </p:nvCxnSpPr>
                <p:spPr>
                  <a:xfrm>
                    <a:off x="2869978" y="11552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61" name="图片 60">
                    <a:extLst>
                      <a:ext uri="{FF2B5EF4-FFF2-40B4-BE49-F238E27FC236}">
                        <a16:creationId xmlns:a16="http://schemas.microsoft.com/office/drawing/2014/main" id="{8530D44E-3226-4C47-88DC-50BF99B78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1473879"/>
                    <a:ext cx="149749" cy="155266"/>
                  </a:xfrm>
                  <a:prstGeom prst="rect">
                    <a:avLst/>
                  </a:prstGeom>
                </p:spPr>
              </p:pic>
              <p:cxnSp>
                <p:nvCxnSpPr>
                  <p:cNvPr id="62" name="直接箭头连接符 94">
                    <a:extLst>
                      <a:ext uri="{FF2B5EF4-FFF2-40B4-BE49-F238E27FC236}">
                        <a16:creationId xmlns:a16="http://schemas.microsoft.com/office/drawing/2014/main" id="{047D7D29-DAB2-4FA4-8767-0D46514D7301}"/>
                      </a:ext>
                    </a:extLst>
                  </p:cNvPr>
                  <p:cNvCxnSpPr>
                    <a:cxnSpLocks/>
                  </p:cNvCxnSpPr>
                  <p:nvPr/>
                </p:nvCxnSpPr>
                <p:spPr>
                  <a:xfrm>
                    <a:off x="2874659" y="156027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3" name="直接箭头连接符 95">
                    <a:extLst>
                      <a:ext uri="{FF2B5EF4-FFF2-40B4-BE49-F238E27FC236}">
                        <a16:creationId xmlns:a16="http://schemas.microsoft.com/office/drawing/2014/main" id="{C126ADBC-14F1-4E64-AF6B-73B86D928789}"/>
                      </a:ext>
                    </a:extLst>
                  </p:cNvPr>
                  <p:cNvCxnSpPr>
                    <a:cxnSpLocks/>
                  </p:cNvCxnSpPr>
                  <p:nvPr/>
                </p:nvCxnSpPr>
                <p:spPr>
                  <a:xfrm flipV="1">
                    <a:off x="3252920" y="155151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4" name="立方体 63">
                    <a:extLst>
                      <a:ext uri="{FF2B5EF4-FFF2-40B4-BE49-F238E27FC236}">
                        <a16:creationId xmlns:a16="http://schemas.microsoft.com/office/drawing/2014/main" id="{9C52D911-1667-46D0-B530-35067804DA27}"/>
                      </a:ext>
                    </a:extLst>
                  </p:cNvPr>
                  <p:cNvSpPr/>
                  <p:nvPr/>
                </p:nvSpPr>
                <p:spPr>
                  <a:xfrm>
                    <a:off x="3275498" y="1225605"/>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5" name="直接箭头连接符 97">
                    <a:extLst>
                      <a:ext uri="{FF2B5EF4-FFF2-40B4-BE49-F238E27FC236}">
                        <a16:creationId xmlns:a16="http://schemas.microsoft.com/office/drawing/2014/main" id="{5CEFF082-B75F-44D0-9AE9-4392C2265A2A}"/>
                      </a:ext>
                    </a:extLst>
                  </p:cNvPr>
                  <p:cNvCxnSpPr>
                    <a:cxnSpLocks/>
                  </p:cNvCxnSpPr>
                  <p:nvPr/>
                </p:nvCxnSpPr>
                <p:spPr>
                  <a:xfrm>
                    <a:off x="3387740" y="156056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6" name="立方体 65">
                    <a:extLst>
                      <a:ext uri="{FF2B5EF4-FFF2-40B4-BE49-F238E27FC236}">
                        <a16:creationId xmlns:a16="http://schemas.microsoft.com/office/drawing/2014/main" id="{54B01288-A48A-4CDC-A52F-67834F6BA87F}"/>
                      </a:ext>
                    </a:extLst>
                  </p:cNvPr>
                  <p:cNvSpPr/>
                  <p:nvPr/>
                </p:nvSpPr>
                <p:spPr>
                  <a:xfrm>
                    <a:off x="3561755" y="1225605"/>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立方体 66">
                    <a:extLst>
                      <a:ext uri="{FF2B5EF4-FFF2-40B4-BE49-F238E27FC236}">
                        <a16:creationId xmlns:a16="http://schemas.microsoft.com/office/drawing/2014/main" id="{74D3A1D3-71E6-48D0-8ED8-2E41FD42BA17}"/>
                      </a:ext>
                    </a:extLst>
                  </p:cNvPr>
                  <p:cNvSpPr/>
                  <p:nvPr/>
                </p:nvSpPr>
                <p:spPr>
                  <a:xfrm rot="2696801">
                    <a:off x="3740351" y="918836"/>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连接符: 肘形 100">
                    <a:extLst>
                      <a:ext uri="{FF2B5EF4-FFF2-40B4-BE49-F238E27FC236}">
                        <a16:creationId xmlns:a16="http://schemas.microsoft.com/office/drawing/2014/main" id="{F2DE7B2E-A62C-43DE-99CC-636FAE57FBCB}"/>
                      </a:ext>
                    </a:extLst>
                  </p:cNvPr>
                  <p:cNvCxnSpPr>
                    <a:cxnSpLocks/>
                    <a:endCxn id="67" idx="2"/>
                  </p:cNvCxnSpPr>
                  <p:nvPr/>
                </p:nvCxnSpPr>
                <p:spPr>
                  <a:xfrm rot="5400000" flipH="1" flipV="1">
                    <a:off x="3420505" y="1247655"/>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69" name="连接符: 肘形 101">
                    <a:extLst>
                      <a:ext uri="{FF2B5EF4-FFF2-40B4-BE49-F238E27FC236}">
                        <a16:creationId xmlns:a16="http://schemas.microsoft.com/office/drawing/2014/main" id="{15639081-D2E6-45A3-931A-DFF91CB60094}"/>
                      </a:ext>
                    </a:extLst>
                  </p:cNvPr>
                  <p:cNvCxnSpPr>
                    <a:cxnSpLocks/>
                    <a:endCxn id="70" idx="0"/>
                  </p:cNvCxnSpPr>
                  <p:nvPr/>
                </p:nvCxnSpPr>
                <p:spPr>
                  <a:xfrm>
                    <a:off x="3826488" y="1151552"/>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0" name="图片 69">
                    <a:extLst>
                      <a:ext uri="{FF2B5EF4-FFF2-40B4-BE49-F238E27FC236}">
                        <a16:creationId xmlns:a16="http://schemas.microsoft.com/office/drawing/2014/main" id="{B6CFDEB4-25DC-4633-B452-57DC0DDF5D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1470146"/>
                    <a:ext cx="149749" cy="155266"/>
                  </a:xfrm>
                  <a:prstGeom prst="rect">
                    <a:avLst/>
                  </a:prstGeom>
                </p:spPr>
              </p:pic>
              <p:cxnSp>
                <p:nvCxnSpPr>
                  <p:cNvPr id="71" name="直接箭头连接符 103">
                    <a:extLst>
                      <a:ext uri="{FF2B5EF4-FFF2-40B4-BE49-F238E27FC236}">
                        <a16:creationId xmlns:a16="http://schemas.microsoft.com/office/drawing/2014/main" id="{3590F542-CB10-4027-A2CD-075B17B51F8F}"/>
                      </a:ext>
                    </a:extLst>
                  </p:cNvPr>
                  <p:cNvCxnSpPr>
                    <a:cxnSpLocks/>
                  </p:cNvCxnSpPr>
                  <p:nvPr/>
                </p:nvCxnSpPr>
                <p:spPr>
                  <a:xfrm>
                    <a:off x="3831169" y="155653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2" name="直接箭头连接符 244">
                    <a:extLst>
                      <a:ext uri="{FF2B5EF4-FFF2-40B4-BE49-F238E27FC236}">
                        <a16:creationId xmlns:a16="http://schemas.microsoft.com/office/drawing/2014/main" id="{AA26E6BC-86F1-40AF-9BA0-0F1BB9F50734}"/>
                      </a:ext>
                    </a:extLst>
                  </p:cNvPr>
                  <p:cNvCxnSpPr>
                    <a:cxnSpLocks/>
                  </p:cNvCxnSpPr>
                  <p:nvPr/>
                </p:nvCxnSpPr>
                <p:spPr>
                  <a:xfrm flipV="1">
                    <a:off x="4202297" y="1551953"/>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3" name="立方体 72">
                    <a:extLst>
                      <a:ext uri="{FF2B5EF4-FFF2-40B4-BE49-F238E27FC236}">
                        <a16:creationId xmlns:a16="http://schemas.microsoft.com/office/drawing/2014/main" id="{93A95561-6EB1-4FE1-8A5A-82BA7E2CC55F}"/>
                      </a:ext>
                    </a:extLst>
                  </p:cNvPr>
                  <p:cNvSpPr/>
                  <p:nvPr/>
                </p:nvSpPr>
                <p:spPr>
                  <a:xfrm>
                    <a:off x="4237855" y="12257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4" name="直接箭头连接符 246">
                    <a:extLst>
                      <a:ext uri="{FF2B5EF4-FFF2-40B4-BE49-F238E27FC236}">
                        <a16:creationId xmlns:a16="http://schemas.microsoft.com/office/drawing/2014/main" id="{57020421-86E6-4D3A-8EC0-FD619273EAEF}"/>
                      </a:ext>
                    </a:extLst>
                  </p:cNvPr>
                  <p:cNvCxnSpPr>
                    <a:cxnSpLocks/>
                  </p:cNvCxnSpPr>
                  <p:nvPr/>
                </p:nvCxnSpPr>
                <p:spPr>
                  <a:xfrm>
                    <a:off x="4363250" y="156071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5" name="立方体 74">
                    <a:extLst>
                      <a:ext uri="{FF2B5EF4-FFF2-40B4-BE49-F238E27FC236}">
                        <a16:creationId xmlns:a16="http://schemas.microsoft.com/office/drawing/2014/main" id="{D705D6EB-35A3-4C2E-A13B-CC88E2D19AF0}"/>
                      </a:ext>
                    </a:extLst>
                  </p:cNvPr>
                  <p:cNvSpPr/>
                  <p:nvPr/>
                </p:nvSpPr>
                <p:spPr>
                  <a:xfrm>
                    <a:off x="4537265" y="1225753"/>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立方体 75">
                    <a:extLst>
                      <a:ext uri="{FF2B5EF4-FFF2-40B4-BE49-F238E27FC236}">
                        <a16:creationId xmlns:a16="http://schemas.microsoft.com/office/drawing/2014/main" id="{3148538E-69C0-43A1-AF3B-8D11D23FE714}"/>
                      </a:ext>
                    </a:extLst>
                  </p:cNvPr>
                  <p:cNvSpPr/>
                  <p:nvPr/>
                </p:nvSpPr>
                <p:spPr>
                  <a:xfrm rot="2696801">
                    <a:off x="4715861" y="91898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连接符: 肘形 249">
                    <a:extLst>
                      <a:ext uri="{FF2B5EF4-FFF2-40B4-BE49-F238E27FC236}">
                        <a16:creationId xmlns:a16="http://schemas.microsoft.com/office/drawing/2014/main" id="{2D1DF948-38DD-46A4-A03B-0A51B04DD97E}"/>
                      </a:ext>
                    </a:extLst>
                  </p:cNvPr>
                  <p:cNvCxnSpPr>
                    <a:cxnSpLocks/>
                    <a:endCxn id="76" idx="2"/>
                  </p:cNvCxnSpPr>
                  <p:nvPr/>
                </p:nvCxnSpPr>
                <p:spPr>
                  <a:xfrm rot="5400000" flipH="1" flipV="1">
                    <a:off x="4396015" y="12478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8" name="连接符: 肘形 250">
                    <a:extLst>
                      <a:ext uri="{FF2B5EF4-FFF2-40B4-BE49-F238E27FC236}">
                        <a16:creationId xmlns:a16="http://schemas.microsoft.com/office/drawing/2014/main" id="{255BF044-5889-4860-8A7F-B8AB3BA0C03A}"/>
                      </a:ext>
                    </a:extLst>
                  </p:cNvPr>
                  <p:cNvCxnSpPr>
                    <a:cxnSpLocks/>
                    <a:endCxn id="79" idx="0"/>
                  </p:cNvCxnSpPr>
                  <p:nvPr/>
                </p:nvCxnSpPr>
                <p:spPr>
                  <a:xfrm>
                    <a:off x="4801998" y="11517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9" name="图片 78">
                    <a:extLst>
                      <a:ext uri="{FF2B5EF4-FFF2-40B4-BE49-F238E27FC236}">
                        <a16:creationId xmlns:a16="http://schemas.microsoft.com/office/drawing/2014/main" id="{3A885616-D69E-47F0-B490-A67B0D0252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1470294"/>
                    <a:ext cx="149749" cy="155266"/>
                  </a:xfrm>
                  <a:prstGeom prst="rect">
                    <a:avLst/>
                  </a:prstGeom>
                </p:spPr>
              </p:pic>
              <p:cxnSp>
                <p:nvCxnSpPr>
                  <p:cNvPr id="80" name="直接箭头连接符 252">
                    <a:extLst>
                      <a:ext uri="{FF2B5EF4-FFF2-40B4-BE49-F238E27FC236}">
                        <a16:creationId xmlns:a16="http://schemas.microsoft.com/office/drawing/2014/main" id="{B3DE190C-033A-4A21-8F21-824465EC2CBB}"/>
                      </a:ext>
                    </a:extLst>
                  </p:cNvPr>
                  <p:cNvCxnSpPr>
                    <a:cxnSpLocks/>
                  </p:cNvCxnSpPr>
                  <p:nvPr/>
                </p:nvCxnSpPr>
                <p:spPr>
                  <a:xfrm>
                    <a:off x="4806679" y="15566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1" name="直接箭头连接符 253">
                    <a:extLst>
                      <a:ext uri="{FF2B5EF4-FFF2-40B4-BE49-F238E27FC236}">
                        <a16:creationId xmlns:a16="http://schemas.microsoft.com/office/drawing/2014/main" id="{221DB377-3BC4-46C0-A5FA-BEF73C62C40E}"/>
                      </a:ext>
                    </a:extLst>
                  </p:cNvPr>
                  <p:cNvCxnSpPr>
                    <a:cxnSpLocks/>
                  </p:cNvCxnSpPr>
                  <p:nvPr/>
                </p:nvCxnSpPr>
                <p:spPr>
                  <a:xfrm flipV="1">
                    <a:off x="5184940" y="154792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2" name="立方体 81">
                    <a:extLst>
                      <a:ext uri="{FF2B5EF4-FFF2-40B4-BE49-F238E27FC236}">
                        <a16:creationId xmlns:a16="http://schemas.microsoft.com/office/drawing/2014/main" id="{3B338CFB-CD2D-4FCC-97CA-D8E8E30CC6F7}"/>
                      </a:ext>
                    </a:extLst>
                  </p:cNvPr>
                  <p:cNvSpPr/>
                  <p:nvPr/>
                </p:nvSpPr>
                <p:spPr>
                  <a:xfrm>
                    <a:off x="5207518" y="1222020"/>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3" name="直接箭头连接符 255">
                    <a:extLst>
                      <a:ext uri="{FF2B5EF4-FFF2-40B4-BE49-F238E27FC236}">
                        <a16:creationId xmlns:a16="http://schemas.microsoft.com/office/drawing/2014/main" id="{AC3722A5-11BD-4C5F-94CD-02B2B00B1156}"/>
                      </a:ext>
                    </a:extLst>
                  </p:cNvPr>
                  <p:cNvCxnSpPr>
                    <a:cxnSpLocks/>
                  </p:cNvCxnSpPr>
                  <p:nvPr/>
                </p:nvCxnSpPr>
                <p:spPr>
                  <a:xfrm>
                    <a:off x="5319760" y="155697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4" name="立方体 83">
                    <a:extLst>
                      <a:ext uri="{FF2B5EF4-FFF2-40B4-BE49-F238E27FC236}">
                        <a16:creationId xmlns:a16="http://schemas.microsoft.com/office/drawing/2014/main" id="{37D3D75F-E17E-4A8F-B909-BC83769BAAB5}"/>
                      </a:ext>
                    </a:extLst>
                  </p:cNvPr>
                  <p:cNvSpPr/>
                  <p:nvPr/>
                </p:nvSpPr>
                <p:spPr>
                  <a:xfrm>
                    <a:off x="5493775" y="1222020"/>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立方体 84">
                    <a:extLst>
                      <a:ext uri="{FF2B5EF4-FFF2-40B4-BE49-F238E27FC236}">
                        <a16:creationId xmlns:a16="http://schemas.microsoft.com/office/drawing/2014/main" id="{BDFEE40B-93D4-4455-9A06-631041F7F418}"/>
                      </a:ext>
                    </a:extLst>
                  </p:cNvPr>
                  <p:cNvSpPr/>
                  <p:nvPr/>
                </p:nvSpPr>
                <p:spPr>
                  <a:xfrm rot="2696801">
                    <a:off x="5672371" y="915251"/>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连接符: 肘形 258">
                    <a:extLst>
                      <a:ext uri="{FF2B5EF4-FFF2-40B4-BE49-F238E27FC236}">
                        <a16:creationId xmlns:a16="http://schemas.microsoft.com/office/drawing/2014/main" id="{2278D672-4AA1-4162-AAFF-030BAEBAF094}"/>
                      </a:ext>
                    </a:extLst>
                  </p:cNvPr>
                  <p:cNvCxnSpPr>
                    <a:cxnSpLocks/>
                    <a:endCxn id="85" idx="2"/>
                  </p:cNvCxnSpPr>
                  <p:nvPr/>
                </p:nvCxnSpPr>
                <p:spPr>
                  <a:xfrm rot="5400000" flipH="1" flipV="1">
                    <a:off x="5352525" y="1244070"/>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87" name="连接符: 肘形 259">
                    <a:extLst>
                      <a:ext uri="{FF2B5EF4-FFF2-40B4-BE49-F238E27FC236}">
                        <a16:creationId xmlns:a16="http://schemas.microsoft.com/office/drawing/2014/main" id="{7E61A6FD-69FE-44DA-92D5-9FEBFC92BB35}"/>
                      </a:ext>
                    </a:extLst>
                  </p:cNvPr>
                  <p:cNvCxnSpPr>
                    <a:cxnSpLocks/>
                    <a:endCxn id="88" idx="0"/>
                  </p:cNvCxnSpPr>
                  <p:nvPr/>
                </p:nvCxnSpPr>
                <p:spPr>
                  <a:xfrm>
                    <a:off x="5758508" y="1147967"/>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88" name="图片 87">
                    <a:extLst>
                      <a:ext uri="{FF2B5EF4-FFF2-40B4-BE49-F238E27FC236}">
                        <a16:creationId xmlns:a16="http://schemas.microsoft.com/office/drawing/2014/main" id="{AD3774B0-6691-4131-AD9B-F8474A0F59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1466561"/>
                    <a:ext cx="149749" cy="155266"/>
                  </a:xfrm>
                  <a:prstGeom prst="rect">
                    <a:avLst/>
                  </a:prstGeom>
                </p:spPr>
              </p:pic>
              <p:cxnSp>
                <p:nvCxnSpPr>
                  <p:cNvPr id="89" name="直接箭头连接符 261">
                    <a:extLst>
                      <a:ext uri="{FF2B5EF4-FFF2-40B4-BE49-F238E27FC236}">
                        <a16:creationId xmlns:a16="http://schemas.microsoft.com/office/drawing/2014/main" id="{6F01B93F-EBA1-488E-9C3C-A5EFF2BF5AEF}"/>
                      </a:ext>
                    </a:extLst>
                  </p:cNvPr>
                  <p:cNvCxnSpPr>
                    <a:cxnSpLocks/>
                  </p:cNvCxnSpPr>
                  <p:nvPr/>
                </p:nvCxnSpPr>
                <p:spPr>
                  <a:xfrm>
                    <a:off x="5763189" y="15529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0" name="立方体 89">
                    <a:extLst>
                      <a:ext uri="{FF2B5EF4-FFF2-40B4-BE49-F238E27FC236}">
                        <a16:creationId xmlns:a16="http://schemas.microsoft.com/office/drawing/2014/main" id="{0CF02525-DAA5-48F9-B9C9-E8AD1A687F6D}"/>
                      </a:ext>
                    </a:extLst>
                  </p:cNvPr>
                  <p:cNvSpPr/>
                  <p:nvPr/>
                </p:nvSpPr>
                <p:spPr>
                  <a:xfrm>
                    <a:off x="1636800" y="2345771"/>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立方体 90">
                    <a:extLst>
                      <a:ext uri="{FF2B5EF4-FFF2-40B4-BE49-F238E27FC236}">
                        <a16:creationId xmlns:a16="http://schemas.microsoft.com/office/drawing/2014/main" id="{F0AF4BED-F1FA-4BFC-81D2-EFE37D515DD8}"/>
                      </a:ext>
                    </a:extLst>
                  </p:cNvPr>
                  <p:cNvSpPr/>
                  <p:nvPr/>
                </p:nvSpPr>
                <p:spPr>
                  <a:xfrm>
                    <a:off x="1685966" y="2345771"/>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立方体 91">
                    <a:extLst>
                      <a:ext uri="{FF2B5EF4-FFF2-40B4-BE49-F238E27FC236}">
                        <a16:creationId xmlns:a16="http://schemas.microsoft.com/office/drawing/2014/main" id="{3B0457C8-AF5F-4154-A7E8-AA4101E6BC7A}"/>
                      </a:ext>
                    </a:extLst>
                  </p:cNvPr>
                  <p:cNvSpPr/>
                  <p:nvPr/>
                </p:nvSpPr>
                <p:spPr>
                  <a:xfrm>
                    <a:off x="1729987" y="2345771"/>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3" name="图片 92">
                    <a:extLst>
                      <a:ext uri="{FF2B5EF4-FFF2-40B4-BE49-F238E27FC236}">
                        <a16:creationId xmlns:a16="http://schemas.microsoft.com/office/drawing/2014/main" id="{431D7197-0E92-4877-B0D0-9CF3BAAF63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2594339"/>
                    <a:ext cx="149749" cy="155266"/>
                  </a:xfrm>
                  <a:prstGeom prst="rect">
                    <a:avLst/>
                  </a:prstGeom>
                </p:spPr>
              </p:pic>
              <p:cxnSp>
                <p:nvCxnSpPr>
                  <p:cNvPr id="94" name="直接箭头连接符 81">
                    <a:extLst>
                      <a:ext uri="{FF2B5EF4-FFF2-40B4-BE49-F238E27FC236}">
                        <a16:creationId xmlns:a16="http://schemas.microsoft.com/office/drawing/2014/main" id="{2E292719-2E92-40D6-9749-6B197FA63FF2}"/>
                      </a:ext>
                    </a:extLst>
                  </p:cNvPr>
                  <p:cNvCxnSpPr>
                    <a:cxnSpLocks/>
                  </p:cNvCxnSpPr>
                  <p:nvPr/>
                </p:nvCxnSpPr>
                <p:spPr>
                  <a:xfrm>
                    <a:off x="1407472" y="266794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5" name="直接箭头连接符 82">
                    <a:extLst>
                      <a:ext uri="{FF2B5EF4-FFF2-40B4-BE49-F238E27FC236}">
                        <a16:creationId xmlns:a16="http://schemas.microsoft.com/office/drawing/2014/main" id="{40834379-CFCA-49F3-B4C3-15E9168A1D7F}"/>
                      </a:ext>
                    </a:extLst>
                  </p:cNvPr>
                  <p:cNvCxnSpPr>
                    <a:cxnSpLocks/>
                  </p:cNvCxnSpPr>
                  <p:nvPr/>
                </p:nvCxnSpPr>
                <p:spPr>
                  <a:xfrm>
                    <a:off x="1907713"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6" name="立方体 95">
                    <a:extLst>
                      <a:ext uri="{FF2B5EF4-FFF2-40B4-BE49-F238E27FC236}">
                        <a16:creationId xmlns:a16="http://schemas.microsoft.com/office/drawing/2014/main" id="{D9E22B5B-7C52-462F-A791-9ED0D3083CA8}"/>
                      </a:ext>
                    </a:extLst>
                  </p:cNvPr>
                  <p:cNvSpPr/>
                  <p:nvPr/>
                </p:nvSpPr>
                <p:spPr>
                  <a:xfrm rot="2696801">
                    <a:off x="1806595" y="201679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 name="连接符: 肘形 84">
                    <a:extLst>
                      <a:ext uri="{FF2B5EF4-FFF2-40B4-BE49-F238E27FC236}">
                        <a16:creationId xmlns:a16="http://schemas.microsoft.com/office/drawing/2014/main" id="{0D1075C3-60E0-41FD-A5D1-27F6F1EC9F56}"/>
                      </a:ext>
                    </a:extLst>
                  </p:cNvPr>
                  <p:cNvCxnSpPr>
                    <a:cxnSpLocks/>
                    <a:endCxn id="96" idx="2"/>
                  </p:cNvCxnSpPr>
                  <p:nvPr/>
                </p:nvCxnSpPr>
                <p:spPr>
                  <a:xfrm rot="5400000" flipH="1" flipV="1">
                    <a:off x="1436738" y="2309405"/>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98" name="连接符: 肘形 85">
                    <a:extLst>
                      <a:ext uri="{FF2B5EF4-FFF2-40B4-BE49-F238E27FC236}">
                        <a16:creationId xmlns:a16="http://schemas.microsoft.com/office/drawing/2014/main" id="{FD8E0961-C2F2-43CE-9FCE-761BD39DD55B}"/>
                      </a:ext>
                    </a:extLst>
                  </p:cNvPr>
                  <p:cNvCxnSpPr>
                    <a:cxnSpLocks/>
                    <a:stCxn id="96" idx="5"/>
                    <a:endCxn id="93" idx="0"/>
                  </p:cNvCxnSpPr>
                  <p:nvPr/>
                </p:nvCxnSpPr>
                <p:spPr>
                  <a:xfrm>
                    <a:off x="1887203" y="2248788"/>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99" name="直接箭头连接符 86">
                    <a:extLst>
                      <a:ext uri="{FF2B5EF4-FFF2-40B4-BE49-F238E27FC236}">
                        <a16:creationId xmlns:a16="http://schemas.microsoft.com/office/drawing/2014/main" id="{E737F587-562F-4034-A449-EBBDA9BB06BE}"/>
                      </a:ext>
                    </a:extLst>
                  </p:cNvPr>
                  <p:cNvCxnSpPr>
                    <a:cxnSpLocks/>
                  </p:cNvCxnSpPr>
                  <p:nvPr/>
                </p:nvCxnSpPr>
                <p:spPr>
                  <a:xfrm flipV="1">
                    <a:off x="2270277" y="267197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0" name="立方体 99">
                    <a:extLst>
                      <a:ext uri="{FF2B5EF4-FFF2-40B4-BE49-F238E27FC236}">
                        <a16:creationId xmlns:a16="http://schemas.microsoft.com/office/drawing/2014/main" id="{0B355EDC-0887-4829-B5EC-72C8CA94E4F2}"/>
                      </a:ext>
                    </a:extLst>
                  </p:cNvPr>
                  <p:cNvSpPr/>
                  <p:nvPr/>
                </p:nvSpPr>
                <p:spPr>
                  <a:xfrm>
                    <a:off x="2305835" y="2345771"/>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1" name="直接箭头连接符 88">
                    <a:extLst>
                      <a:ext uri="{FF2B5EF4-FFF2-40B4-BE49-F238E27FC236}">
                        <a16:creationId xmlns:a16="http://schemas.microsoft.com/office/drawing/2014/main" id="{5D27A6F2-5DB9-4789-B612-FCBB235C2EFF}"/>
                      </a:ext>
                    </a:extLst>
                  </p:cNvPr>
                  <p:cNvCxnSpPr>
                    <a:cxnSpLocks/>
                  </p:cNvCxnSpPr>
                  <p:nvPr/>
                </p:nvCxnSpPr>
                <p:spPr>
                  <a:xfrm>
                    <a:off x="2431230"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2" name="立方体 101">
                    <a:extLst>
                      <a:ext uri="{FF2B5EF4-FFF2-40B4-BE49-F238E27FC236}">
                        <a16:creationId xmlns:a16="http://schemas.microsoft.com/office/drawing/2014/main" id="{A3FB8678-9C02-4271-9C2E-EA8A1FDD7711}"/>
                      </a:ext>
                    </a:extLst>
                  </p:cNvPr>
                  <p:cNvSpPr/>
                  <p:nvPr/>
                </p:nvSpPr>
                <p:spPr>
                  <a:xfrm>
                    <a:off x="2605245" y="2345771"/>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立方体 102">
                    <a:extLst>
                      <a:ext uri="{FF2B5EF4-FFF2-40B4-BE49-F238E27FC236}">
                        <a16:creationId xmlns:a16="http://schemas.microsoft.com/office/drawing/2014/main" id="{2FAB00CB-4744-43D3-B9E2-3DEA8B847397}"/>
                      </a:ext>
                    </a:extLst>
                  </p:cNvPr>
                  <p:cNvSpPr/>
                  <p:nvPr/>
                </p:nvSpPr>
                <p:spPr>
                  <a:xfrm rot="2696801">
                    <a:off x="2783841" y="2039003"/>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4" name="连接符: 肘形 91">
                    <a:extLst>
                      <a:ext uri="{FF2B5EF4-FFF2-40B4-BE49-F238E27FC236}">
                        <a16:creationId xmlns:a16="http://schemas.microsoft.com/office/drawing/2014/main" id="{300B8EC4-28DF-4CE4-80AD-4E0C311061CD}"/>
                      </a:ext>
                    </a:extLst>
                  </p:cNvPr>
                  <p:cNvCxnSpPr>
                    <a:cxnSpLocks/>
                    <a:endCxn id="103" idx="2"/>
                  </p:cNvCxnSpPr>
                  <p:nvPr/>
                </p:nvCxnSpPr>
                <p:spPr>
                  <a:xfrm rot="5400000" flipH="1" flipV="1">
                    <a:off x="2463995" y="2367821"/>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05" name="连接符: 肘形 92">
                    <a:extLst>
                      <a:ext uri="{FF2B5EF4-FFF2-40B4-BE49-F238E27FC236}">
                        <a16:creationId xmlns:a16="http://schemas.microsoft.com/office/drawing/2014/main" id="{9B34A363-4EFC-47FE-8A4F-A31892B7B794}"/>
                      </a:ext>
                    </a:extLst>
                  </p:cNvPr>
                  <p:cNvCxnSpPr>
                    <a:cxnSpLocks/>
                    <a:endCxn id="106" idx="0"/>
                  </p:cNvCxnSpPr>
                  <p:nvPr/>
                </p:nvCxnSpPr>
                <p:spPr>
                  <a:xfrm>
                    <a:off x="2869978" y="2271718"/>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06" name="图片 105">
                    <a:extLst>
                      <a:ext uri="{FF2B5EF4-FFF2-40B4-BE49-F238E27FC236}">
                        <a16:creationId xmlns:a16="http://schemas.microsoft.com/office/drawing/2014/main" id="{D70732F1-EFDC-44AA-A889-6E5B528CD9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2590312"/>
                    <a:ext cx="149749" cy="155266"/>
                  </a:xfrm>
                  <a:prstGeom prst="rect">
                    <a:avLst/>
                  </a:prstGeom>
                </p:spPr>
              </p:pic>
              <p:cxnSp>
                <p:nvCxnSpPr>
                  <p:cNvPr id="107" name="直接箭头连接符 94">
                    <a:extLst>
                      <a:ext uri="{FF2B5EF4-FFF2-40B4-BE49-F238E27FC236}">
                        <a16:creationId xmlns:a16="http://schemas.microsoft.com/office/drawing/2014/main" id="{B01F05CA-172B-4317-A313-2E000D02A5D4}"/>
                      </a:ext>
                    </a:extLst>
                  </p:cNvPr>
                  <p:cNvCxnSpPr>
                    <a:cxnSpLocks/>
                  </p:cNvCxnSpPr>
                  <p:nvPr/>
                </p:nvCxnSpPr>
                <p:spPr>
                  <a:xfrm>
                    <a:off x="2874659" y="267670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8" name="直接箭头连接符 95">
                    <a:extLst>
                      <a:ext uri="{FF2B5EF4-FFF2-40B4-BE49-F238E27FC236}">
                        <a16:creationId xmlns:a16="http://schemas.microsoft.com/office/drawing/2014/main" id="{0A0F8683-B5A0-450C-81CA-C4C700489997}"/>
                      </a:ext>
                    </a:extLst>
                  </p:cNvPr>
                  <p:cNvCxnSpPr>
                    <a:cxnSpLocks/>
                  </p:cNvCxnSpPr>
                  <p:nvPr/>
                </p:nvCxnSpPr>
                <p:spPr>
                  <a:xfrm flipV="1">
                    <a:off x="3252920" y="2667945"/>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9" name="立方体 108">
                    <a:extLst>
                      <a:ext uri="{FF2B5EF4-FFF2-40B4-BE49-F238E27FC236}">
                        <a16:creationId xmlns:a16="http://schemas.microsoft.com/office/drawing/2014/main" id="{F43CE230-D466-4704-8931-F80A8DE4D875}"/>
                      </a:ext>
                    </a:extLst>
                  </p:cNvPr>
                  <p:cNvSpPr/>
                  <p:nvPr/>
                </p:nvSpPr>
                <p:spPr>
                  <a:xfrm>
                    <a:off x="3275498" y="23420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0" name="直接箭头连接符 97">
                    <a:extLst>
                      <a:ext uri="{FF2B5EF4-FFF2-40B4-BE49-F238E27FC236}">
                        <a16:creationId xmlns:a16="http://schemas.microsoft.com/office/drawing/2014/main" id="{2D4E7B31-5DC1-4571-88BC-EDF5A76B1C7E}"/>
                      </a:ext>
                    </a:extLst>
                  </p:cNvPr>
                  <p:cNvCxnSpPr>
                    <a:cxnSpLocks/>
                  </p:cNvCxnSpPr>
                  <p:nvPr/>
                </p:nvCxnSpPr>
                <p:spPr>
                  <a:xfrm>
                    <a:off x="3387740" y="26769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1" name="立方体 110">
                    <a:extLst>
                      <a:ext uri="{FF2B5EF4-FFF2-40B4-BE49-F238E27FC236}">
                        <a16:creationId xmlns:a16="http://schemas.microsoft.com/office/drawing/2014/main" id="{79A61A2D-0C98-40B4-989D-B99F22AD76D0}"/>
                      </a:ext>
                    </a:extLst>
                  </p:cNvPr>
                  <p:cNvSpPr/>
                  <p:nvPr/>
                </p:nvSpPr>
                <p:spPr>
                  <a:xfrm>
                    <a:off x="3561755" y="2342038"/>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立方体 111">
                    <a:extLst>
                      <a:ext uri="{FF2B5EF4-FFF2-40B4-BE49-F238E27FC236}">
                        <a16:creationId xmlns:a16="http://schemas.microsoft.com/office/drawing/2014/main" id="{DEEDFFD9-489B-4A91-9A3A-8EE1361B2AF6}"/>
                      </a:ext>
                    </a:extLst>
                  </p:cNvPr>
                  <p:cNvSpPr/>
                  <p:nvPr/>
                </p:nvSpPr>
                <p:spPr>
                  <a:xfrm rot="2696801">
                    <a:off x="3740351" y="20352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连接符: 肘形 100">
                    <a:extLst>
                      <a:ext uri="{FF2B5EF4-FFF2-40B4-BE49-F238E27FC236}">
                        <a16:creationId xmlns:a16="http://schemas.microsoft.com/office/drawing/2014/main" id="{C5A6F039-9246-4182-BAC7-79866C4A607C}"/>
                      </a:ext>
                    </a:extLst>
                  </p:cNvPr>
                  <p:cNvCxnSpPr>
                    <a:cxnSpLocks/>
                    <a:endCxn id="112" idx="2"/>
                  </p:cNvCxnSpPr>
                  <p:nvPr/>
                </p:nvCxnSpPr>
                <p:spPr>
                  <a:xfrm rot="5400000" flipH="1" flipV="1">
                    <a:off x="3420505" y="23640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14" name="连接符: 肘形 101">
                    <a:extLst>
                      <a:ext uri="{FF2B5EF4-FFF2-40B4-BE49-F238E27FC236}">
                        <a16:creationId xmlns:a16="http://schemas.microsoft.com/office/drawing/2014/main" id="{2BF8F6C7-A2F4-4973-BDA1-04789FC878B9}"/>
                      </a:ext>
                    </a:extLst>
                  </p:cNvPr>
                  <p:cNvCxnSpPr>
                    <a:cxnSpLocks/>
                    <a:endCxn id="115" idx="0"/>
                  </p:cNvCxnSpPr>
                  <p:nvPr/>
                </p:nvCxnSpPr>
                <p:spPr>
                  <a:xfrm>
                    <a:off x="3826488" y="22679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15" name="图片 114">
                    <a:extLst>
                      <a:ext uri="{FF2B5EF4-FFF2-40B4-BE49-F238E27FC236}">
                        <a16:creationId xmlns:a16="http://schemas.microsoft.com/office/drawing/2014/main" id="{BD42057F-25F5-4E24-8F9E-9CD778679E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2586579"/>
                    <a:ext cx="149749" cy="155266"/>
                  </a:xfrm>
                  <a:prstGeom prst="rect">
                    <a:avLst/>
                  </a:prstGeom>
                </p:spPr>
              </p:pic>
              <p:cxnSp>
                <p:nvCxnSpPr>
                  <p:cNvPr id="116" name="直接箭头连接符 103">
                    <a:extLst>
                      <a:ext uri="{FF2B5EF4-FFF2-40B4-BE49-F238E27FC236}">
                        <a16:creationId xmlns:a16="http://schemas.microsoft.com/office/drawing/2014/main" id="{5CF0679D-6FEA-466B-8F9E-545F281F421B}"/>
                      </a:ext>
                    </a:extLst>
                  </p:cNvPr>
                  <p:cNvCxnSpPr>
                    <a:cxnSpLocks/>
                  </p:cNvCxnSpPr>
                  <p:nvPr/>
                </p:nvCxnSpPr>
                <p:spPr>
                  <a:xfrm>
                    <a:off x="3831169" y="26729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7" name="直接箭头连接符 244">
                    <a:extLst>
                      <a:ext uri="{FF2B5EF4-FFF2-40B4-BE49-F238E27FC236}">
                        <a16:creationId xmlns:a16="http://schemas.microsoft.com/office/drawing/2014/main" id="{4E9F0AB6-E11E-43EE-9500-283459BFADCE}"/>
                      </a:ext>
                    </a:extLst>
                  </p:cNvPr>
                  <p:cNvCxnSpPr>
                    <a:cxnSpLocks/>
                  </p:cNvCxnSpPr>
                  <p:nvPr/>
                </p:nvCxnSpPr>
                <p:spPr>
                  <a:xfrm flipV="1">
                    <a:off x="4202297" y="266838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8" name="立方体 117">
                    <a:extLst>
                      <a:ext uri="{FF2B5EF4-FFF2-40B4-BE49-F238E27FC236}">
                        <a16:creationId xmlns:a16="http://schemas.microsoft.com/office/drawing/2014/main" id="{71ADC6FD-F4A7-4CEA-B9B2-C15B67B66E1B}"/>
                      </a:ext>
                    </a:extLst>
                  </p:cNvPr>
                  <p:cNvSpPr/>
                  <p:nvPr/>
                </p:nvSpPr>
                <p:spPr>
                  <a:xfrm>
                    <a:off x="4237855" y="2342186"/>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9" name="直接箭头连接符 246">
                    <a:extLst>
                      <a:ext uri="{FF2B5EF4-FFF2-40B4-BE49-F238E27FC236}">
                        <a16:creationId xmlns:a16="http://schemas.microsoft.com/office/drawing/2014/main" id="{600C3BAB-D3AA-4807-BACB-58164E573A3A}"/>
                      </a:ext>
                    </a:extLst>
                  </p:cNvPr>
                  <p:cNvCxnSpPr>
                    <a:cxnSpLocks/>
                  </p:cNvCxnSpPr>
                  <p:nvPr/>
                </p:nvCxnSpPr>
                <p:spPr>
                  <a:xfrm>
                    <a:off x="4363250" y="267714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0" name="立方体 119">
                    <a:extLst>
                      <a:ext uri="{FF2B5EF4-FFF2-40B4-BE49-F238E27FC236}">
                        <a16:creationId xmlns:a16="http://schemas.microsoft.com/office/drawing/2014/main" id="{410E927D-7DD5-438B-A0B2-BA792136D985}"/>
                      </a:ext>
                    </a:extLst>
                  </p:cNvPr>
                  <p:cNvSpPr/>
                  <p:nvPr/>
                </p:nvSpPr>
                <p:spPr>
                  <a:xfrm>
                    <a:off x="4537265" y="2342186"/>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1" name="立方体 120">
                    <a:extLst>
                      <a:ext uri="{FF2B5EF4-FFF2-40B4-BE49-F238E27FC236}">
                        <a16:creationId xmlns:a16="http://schemas.microsoft.com/office/drawing/2014/main" id="{F54E702D-ED54-43F0-B765-ECA7869228E1}"/>
                      </a:ext>
                    </a:extLst>
                  </p:cNvPr>
                  <p:cNvSpPr/>
                  <p:nvPr/>
                </p:nvSpPr>
                <p:spPr>
                  <a:xfrm rot="2696801">
                    <a:off x="4715861" y="203541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连接符: 肘形 249">
                    <a:extLst>
                      <a:ext uri="{FF2B5EF4-FFF2-40B4-BE49-F238E27FC236}">
                        <a16:creationId xmlns:a16="http://schemas.microsoft.com/office/drawing/2014/main" id="{4F0A578C-5708-4458-B08E-888171AA83A8}"/>
                      </a:ext>
                    </a:extLst>
                  </p:cNvPr>
                  <p:cNvCxnSpPr>
                    <a:cxnSpLocks/>
                    <a:endCxn id="121" idx="2"/>
                  </p:cNvCxnSpPr>
                  <p:nvPr/>
                </p:nvCxnSpPr>
                <p:spPr>
                  <a:xfrm rot="5400000" flipH="1" flipV="1">
                    <a:off x="4396015" y="2364236"/>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23" name="连接符: 肘形 250">
                    <a:extLst>
                      <a:ext uri="{FF2B5EF4-FFF2-40B4-BE49-F238E27FC236}">
                        <a16:creationId xmlns:a16="http://schemas.microsoft.com/office/drawing/2014/main" id="{7EBD33E1-1B4F-463A-8D5F-5D313DB8584A}"/>
                      </a:ext>
                    </a:extLst>
                  </p:cNvPr>
                  <p:cNvCxnSpPr>
                    <a:cxnSpLocks/>
                    <a:endCxn id="124" idx="0"/>
                  </p:cNvCxnSpPr>
                  <p:nvPr/>
                </p:nvCxnSpPr>
                <p:spPr>
                  <a:xfrm>
                    <a:off x="4801998" y="2268133"/>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24" name="图片 123">
                    <a:extLst>
                      <a:ext uri="{FF2B5EF4-FFF2-40B4-BE49-F238E27FC236}">
                        <a16:creationId xmlns:a16="http://schemas.microsoft.com/office/drawing/2014/main" id="{EE797774-2DDD-4191-9765-9C7B0A2542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2586727"/>
                    <a:ext cx="149749" cy="155266"/>
                  </a:xfrm>
                  <a:prstGeom prst="rect">
                    <a:avLst/>
                  </a:prstGeom>
                </p:spPr>
              </p:pic>
              <p:cxnSp>
                <p:nvCxnSpPr>
                  <p:cNvPr id="125" name="直接箭头连接符 252">
                    <a:extLst>
                      <a:ext uri="{FF2B5EF4-FFF2-40B4-BE49-F238E27FC236}">
                        <a16:creationId xmlns:a16="http://schemas.microsoft.com/office/drawing/2014/main" id="{96D106B3-82CD-45BF-BB3C-ABB89CE2008E}"/>
                      </a:ext>
                    </a:extLst>
                  </p:cNvPr>
                  <p:cNvCxnSpPr>
                    <a:cxnSpLocks/>
                  </p:cNvCxnSpPr>
                  <p:nvPr/>
                </p:nvCxnSpPr>
                <p:spPr>
                  <a:xfrm>
                    <a:off x="4806679" y="2673118"/>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6" name="直接箭头连接符 253">
                    <a:extLst>
                      <a:ext uri="{FF2B5EF4-FFF2-40B4-BE49-F238E27FC236}">
                        <a16:creationId xmlns:a16="http://schemas.microsoft.com/office/drawing/2014/main" id="{A3FEA2BB-0AB4-448F-987C-62783659AF34}"/>
                      </a:ext>
                    </a:extLst>
                  </p:cNvPr>
                  <p:cNvCxnSpPr>
                    <a:cxnSpLocks/>
                  </p:cNvCxnSpPr>
                  <p:nvPr/>
                </p:nvCxnSpPr>
                <p:spPr>
                  <a:xfrm flipV="1">
                    <a:off x="5184940" y="2664360"/>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7" name="立方体 126">
                    <a:extLst>
                      <a:ext uri="{FF2B5EF4-FFF2-40B4-BE49-F238E27FC236}">
                        <a16:creationId xmlns:a16="http://schemas.microsoft.com/office/drawing/2014/main" id="{6B24032E-1B3F-4DB7-9251-3658A5D08C07}"/>
                      </a:ext>
                    </a:extLst>
                  </p:cNvPr>
                  <p:cNvSpPr/>
                  <p:nvPr/>
                </p:nvSpPr>
                <p:spPr>
                  <a:xfrm>
                    <a:off x="5207518" y="23384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8" name="直接箭头连接符 255">
                    <a:extLst>
                      <a:ext uri="{FF2B5EF4-FFF2-40B4-BE49-F238E27FC236}">
                        <a16:creationId xmlns:a16="http://schemas.microsoft.com/office/drawing/2014/main" id="{1CEE4877-1F05-4EE8-BBAF-C4DEC10C6F32}"/>
                      </a:ext>
                    </a:extLst>
                  </p:cNvPr>
                  <p:cNvCxnSpPr>
                    <a:cxnSpLocks/>
                  </p:cNvCxnSpPr>
                  <p:nvPr/>
                </p:nvCxnSpPr>
                <p:spPr>
                  <a:xfrm>
                    <a:off x="5319760" y="26734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9" name="立方体 128">
                    <a:extLst>
                      <a:ext uri="{FF2B5EF4-FFF2-40B4-BE49-F238E27FC236}">
                        <a16:creationId xmlns:a16="http://schemas.microsoft.com/office/drawing/2014/main" id="{E020C52E-6889-4986-885F-932D2C25AADE}"/>
                      </a:ext>
                    </a:extLst>
                  </p:cNvPr>
                  <p:cNvSpPr/>
                  <p:nvPr/>
                </p:nvSpPr>
                <p:spPr>
                  <a:xfrm>
                    <a:off x="5493775" y="2338453"/>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立方体 129">
                    <a:extLst>
                      <a:ext uri="{FF2B5EF4-FFF2-40B4-BE49-F238E27FC236}">
                        <a16:creationId xmlns:a16="http://schemas.microsoft.com/office/drawing/2014/main" id="{34DF8BE7-99FD-42F1-931B-68780FCA3974}"/>
                      </a:ext>
                    </a:extLst>
                  </p:cNvPr>
                  <p:cNvSpPr/>
                  <p:nvPr/>
                </p:nvSpPr>
                <p:spPr>
                  <a:xfrm rot="2696801">
                    <a:off x="5672371" y="20316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1" name="连接符: 肘形 258">
                    <a:extLst>
                      <a:ext uri="{FF2B5EF4-FFF2-40B4-BE49-F238E27FC236}">
                        <a16:creationId xmlns:a16="http://schemas.microsoft.com/office/drawing/2014/main" id="{A7BD6256-E4EF-4C64-9F27-378D5AD8D21A}"/>
                      </a:ext>
                    </a:extLst>
                  </p:cNvPr>
                  <p:cNvCxnSpPr>
                    <a:cxnSpLocks/>
                    <a:endCxn id="130" idx="2"/>
                  </p:cNvCxnSpPr>
                  <p:nvPr/>
                </p:nvCxnSpPr>
                <p:spPr>
                  <a:xfrm rot="5400000" flipH="1" flipV="1">
                    <a:off x="5352525" y="23605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32" name="连接符: 肘形 259">
                    <a:extLst>
                      <a:ext uri="{FF2B5EF4-FFF2-40B4-BE49-F238E27FC236}">
                        <a16:creationId xmlns:a16="http://schemas.microsoft.com/office/drawing/2014/main" id="{A4050F55-D82D-45C4-8652-FC0D97457055}"/>
                      </a:ext>
                    </a:extLst>
                  </p:cNvPr>
                  <p:cNvCxnSpPr>
                    <a:cxnSpLocks/>
                    <a:endCxn id="133" idx="0"/>
                  </p:cNvCxnSpPr>
                  <p:nvPr/>
                </p:nvCxnSpPr>
                <p:spPr>
                  <a:xfrm>
                    <a:off x="5758508" y="22644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33" name="图片 132">
                    <a:extLst>
                      <a:ext uri="{FF2B5EF4-FFF2-40B4-BE49-F238E27FC236}">
                        <a16:creationId xmlns:a16="http://schemas.microsoft.com/office/drawing/2014/main" id="{A9F7AFE7-899D-41A8-86D9-00EE0971CA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2582994"/>
                    <a:ext cx="149749" cy="155266"/>
                  </a:xfrm>
                  <a:prstGeom prst="rect">
                    <a:avLst/>
                  </a:prstGeom>
                </p:spPr>
              </p:pic>
              <p:cxnSp>
                <p:nvCxnSpPr>
                  <p:cNvPr id="134" name="直接箭头连接符 261">
                    <a:extLst>
                      <a:ext uri="{FF2B5EF4-FFF2-40B4-BE49-F238E27FC236}">
                        <a16:creationId xmlns:a16="http://schemas.microsoft.com/office/drawing/2014/main" id="{2A78847A-A2E6-4FD2-830D-8B2893D29177}"/>
                      </a:ext>
                    </a:extLst>
                  </p:cNvPr>
                  <p:cNvCxnSpPr>
                    <a:cxnSpLocks/>
                  </p:cNvCxnSpPr>
                  <p:nvPr/>
                </p:nvCxnSpPr>
                <p:spPr>
                  <a:xfrm>
                    <a:off x="5763189" y="26693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5" name="立方体 134">
                    <a:extLst>
                      <a:ext uri="{FF2B5EF4-FFF2-40B4-BE49-F238E27FC236}">
                        <a16:creationId xmlns:a16="http://schemas.microsoft.com/office/drawing/2014/main" id="{F7FD66FF-5BBD-425A-9A30-76E310DD333A}"/>
                      </a:ext>
                    </a:extLst>
                  </p:cNvPr>
                  <p:cNvSpPr/>
                  <p:nvPr/>
                </p:nvSpPr>
                <p:spPr>
                  <a:xfrm>
                    <a:off x="1636800" y="3559237"/>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立方体 135">
                    <a:extLst>
                      <a:ext uri="{FF2B5EF4-FFF2-40B4-BE49-F238E27FC236}">
                        <a16:creationId xmlns:a16="http://schemas.microsoft.com/office/drawing/2014/main" id="{C14E0773-7E94-4F10-903B-FB33743B89C1}"/>
                      </a:ext>
                    </a:extLst>
                  </p:cNvPr>
                  <p:cNvSpPr/>
                  <p:nvPr/>
                </p:nvSpPr>
                <p:spPr>
                  <a:xfrm>
                    <a:off x="1685966" y="3559237"/>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立方体 136">
                    <a:extLst>
                      <a:ext uri="{FF2B5EF4-FFF2-40B4-BE49-F238E27FC236}">
                        <a16:creationId xmlns:a16="http://schemas.microsoft.com/office/drawing/2014/main" id="{BEE816C5-8736-4D6C-9523-554845FD699E}"/>
                      </a:ext>
                    </a:extLst>
                  </p:cNvPr>
                  <p:cNvSpPr/>
                  <p:nvPr/>
                </p:nvSpPr>
                <p:spPr>
                  <a:xfrm>
                    <a:off x="1729987" y="3559237"/>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8" name="图片 137">
                    <a:extLst>
                      <a:ext uri="{FF2B5EF4-FFF2-40B4-BE49-F238E27FC236}">
                        <a16:creationId xmlns:a16="http://schemas.microsoft.com/office/drawing/2014/main" id="{12EDF39E-9565-411C-9BC8-C33243AAE4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3807805"/>
                    <a:ext cx="149749" cy="155266"/>
                  </a:xfrm>
                  <a:prstGeom prst="rect">
                    <a:avLst/>
                  </a:prstGeom>
                </p:spPr>
              </p:pic>
              <p:cxnSp>
                <p:nvCxnSpPr>
                  <p:cNvPr id="139" name="直接箭头连接符 81">
                    <a:extLst>
                      <a:ext uri="{FF2B5EF4-FFF2-40B4-BE49-F238E27FC236}">
                        <a16:creationId xmlns:a16="http://schemas.microsoft.com/office/drawing/2014/main" id="{2C99EF9A-38E9-4708-8E80-E9769970605B}"/>
                      </a:ext>
                    </a:extLst>
                  </p:cNvPr>
                  <p:cNvCxnSpPr>
                    <a:cxnSpLocks/>
                  </p:cNvCxnSpPr>
                  <p:nvPr/>
                </p:nvCxnSpPr>
                <p:spPr>
                  <a:xfrm>
                    <a:off x="1407472" y="388141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0" name="直接箭头连接符 82">
                    <a:extLst>
                      <a:ext uri="{FF2B5EF4-FFF2-40B4-BE49-F238E27FC236}">
                        <a16:creationId xmlns:a16="http://schemas.microsoft.com/office/drawing/2014/main" id="{80BFCFC8-3D0E-45A2-9AD5-0A55C5D9F07F}"/>
                      </a:ext>
                    </a:extLst>
                  </p:cNvPr>
                  <p:cNvCxnSpPr>
                    <a:cxnSpLocks/>
                  </p:cNvCxnSpPr>
                  <p:nvPr/>
                </p:nvCxnSpPr>
                <p:spPr>
                  <a:xfrm>
                    <a:off x="1907713"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1" name="立方体 140">
                    <a:extLst>
                      <a:ext uri="{FF2B5EF4-FFF2-40B4-BE49-F238E27FC236}">
                        <a16:creationId xmlns:a16="http://schemas.microsoft.com/office/drawing/2014/main" id="{FB083B02-A62D-4B99-B258-921D0604CCC1}"/>
                      </a:ext>
                    </a:extLst>
                  </p:cNvPr>
                  <p:cNvSpPr/>
                  <p:nvPr/>
                </p:nvSpPr>
                <p:spPr>
                  <a:xfrm rot="2696801">
                    <a:off x="1806595" y="323026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2" name="连接符: 肘形 84">
                    <a:extLst>
                      <a:ext uri="{FF2B5EF4-FFF2-40B4-BE49-F238E27FC236}">
                        <a16:creationId xmlns:a16="http://schemas.microsoft.com/office/drawing/2014/main" id="{81D09A21-52E3-4B1A-997F-2D99CC4DC417}"/>
                      </a:ext>
                    </a:extLst>
                  </p:cNvPr>
                  <p:cNvCxnSpPr>
                    <a:cxnSpLocks/>
                    <a:endCxn id="141" idx="2"/>
                  </p:cNvCxnSpPr>
                  <p:nvPr/>
                </p:nvCxnSpPr>
                <p:spPr>
                  <a:xfrm rot="5400000" flipH="1" flipV="1">
                    <a:off x="1436738" y="3522871"/>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43" name="连接符: 肘形 85">
                    <a:extLst>
                      <a:ext uri="{FF2B5EF4-FFF2-40B4-BE49-F238E27FC236}">
                        <a16:creationId xmlns:a16="http://schemas.microsoft.com/office/drawing/2014/main" id="{1A765E88-93ED-4905-9A04-49D9F9A12BB4}"/>
                      </a:ext>
                    </a:extLst>
                  </p:cNvPr>
                  <p:cNvCxnSpPr>
                    <a:cxnSpLocks/>
                    <a:stCxn id="141" idx="5"/>
                    <a:endCxn id="138" idx="0"/>
                  </p:cNvCxnSpPr>
                  <p:nvPr/>
                </p:nvCxnSpPr>
                <p:spPr>
                  <a:xfrm>
                    <a:off x="1887203" y="3462254"/>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44" name="直接箭头连接符 86">
                    <a:extLst>
                      <a:ext uri="{FF2B5EF4-FFF2-40B4-BE49-F238E27FC236}">
                        <a16:creationId xmlns:a16="http://schemas.microsoft.com/office/drawing/2014/main" id="{C3CD12F6-4872-4C20-BD8F-A4C4647267FB}"/>
                      </a:ext>
                    </a:extLst>
                  </p:cNvPr>
                  <p:cNvCxnSpPr>
                    <a:cxnSpLocks/>
                  </p:cNvCxnSpPr>
                  <p:nvPr/>
                </p:nvCxnSpPr>
                <p:spPr>
                  <a:xfrm flipV="1">
                    <a:off x="2270277" y="388543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5" name="立方体 144">
                    <a:extLst>
                      <a:ext uri="{FF2B5EF4-FFF2-40B4-BE49-F238E27FC236}">
                        <a16:creationId xmlns:a16="http://schemas.microsoft.com/office/drawing/2014/main" id="{388A2440-2163-4BC4-850F-E903412C6B38}"/>
                      </a:ext>
                    </a:extLst>
                  </p:cNvPr>
                  <p:cNvSpPr/>
                  <p:nvPr/>
                </p:nvSpPr>
                <p:spPr>
                  <a:xfrm>
                    <a:off x="2305835" y="355923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6" name="直接箭头连接符 88">
                    <a:extLst>
                      <a:ext uri="{FF2B5EF4-FFF2-40B4-BE49-F238E27FC236}">
                        <a16:creationId xmlns:a16="http://schemas.microsoft.com/office/drawing/2014/main" id="{56450BCF-420B-4774-B2AC-4A700BB4E7FD}"/>
                      </a:ext>
                    </a:extLst>
                  </p:cNvPr>
                  <p:cNvCxnSpPr>
                    <a:cxnSpLocks/>
                  </p:cNvCxnSpPr>
                  <p:nvPr/>
                </p:nvCxnSpPr>
                <p:spPr>
                  <a:xfrm>
                    <a:off x="2431230"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7" name="立方体 146">
                    <a:extLst>
                      <a:ext uri="{FF2B5EF4-FFF2-40B4-BE49-F238E27FC236}">
                        <a16:creationId xmlns:a16="http://schemas.microsoft.com/office/drawing/2014/main" id="{D145517F-DC99-4BD0-8F89-033E0F17FD61}"/>
                      </a:ext>
                    </a:extLst>
                  </p:cNvPr>
                  <p:cNvSpPr/>
                  <p:nvPr/>
                </p:nvSpPr>
                <p:spPr>
                  <a:xfrm>
                    <a:off x="2605245" y="3559237"/>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立方体 147">
                    <a:extLst>
                      <a:ext uri="{FF2B5EF4-FFF2-40B4-BE49-F238E27FC236}">
                        <a16:creationId xmlns:a16="http://schemas.microsoft.com/office/drawing/2014/main" id="{CEE2603F-B180-422F-9FAD-6F75CA4877DB}"/>
                      </a:ext>
                    </a:extLst>
                  </p:cNvPr>
                  <p:cNvSpPr/>
                  <p:nvPr/>
                </p:nvSpPr>
                <p:spPr>
                  <a:xfrm rot="2696801">
                    <a:off x="2783841" y="32524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9" name="连接符: 肘形 91">
                    <a:extLst>
                      <a:ext uri="{FF2B5EF4-FFF2-40B4-BE49-F238E27FC236}">
                        <a16:creationId xmlns:a16="http://schemas.microsoft.com/office/drawing/2014/main" id="{0FEA7455-D81F-44A1-9311-BB344BA64C4A}"/>
                      </a:ext>
                    </a:extLst>
                  </p:cNvPr>
                  <p:cNvCxnSpPr>
                    <a:cxnSpLocks/>
                    <a:endCxn id="148" idx="2"/>
                  </p:cNvCxnSpPr>
                  <p:nvPr/>
                </p:nvCxnSpPr>
                <p:spPr>
                  <a:xfrm rot="5400000" flipH="1" flipV="1">
                    <a:off x="2463995" y="3581287"/>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50" name="连接符: 肘形 92">
                    <a:extLst>
                      <a:ext uri="{FF2B5EF4-FFF2-40B4-BE49-F238E27FC236}">
                        <a16:creationId xmlns:a16="http://schemas.microsoft.com/office/drawing/2014/main" id="{4F10E020-92E8-4C41-AD47-BD6283C8A506}"/>
                      </a:ext>
                    </a:extLst>
                  </p:cNvPr>
                  <p:cNvCxnSpPr>
                    <a:cxnSpLocks/>
                    <a:endCxn id="151" idx="0"/>
                  </p:cNvCxnSpPr>
                  <p:nvPr/>
                </p:nvCxnSpPr>
                <p:spPr>
                  <a:xfrm>
                    <a:off x="2869978" y="3485184"/>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51" name="图片 150">
                    <a:extLst>
                      <a:ext uri="{FF2B5EF4-FFF2-40B4-BE49-F238E27FC236}">
                        <a16:creationId xmlns:a16="http://schemas.microsoft.com/office/drawing/2014/main" id="{F962AA67-95B3-436E-8C6A-FEF658858F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3803778"/>
                    <a:ext cx="149749" cy="155266"/>
                  </a:xfrm>
                  <a:prstGeom prst="rect">
                    <a:avLst/>
                  </a:prstGeom>
                </p:spPr>
              </p:pic>
              <p:cxnSp>
                <p:nvCxnSpPr>
                  <p:cNvPr id="152" name="直接箭头连接符 94">
                    <a:extLst>
                      <a:ext uri="{FF2B5EF4-FFF2-40B4-BE49-F238E27FC236}">
                        <a16:creationId xmlns:a16="http://schemas.microsoft.com/office/drawing/2014/main" id="{62E3C8D6-8AA3-4759-A3F6-3ECC043D9292}"/>
                      </a:ext>
                    </a:extLst>
                  </p:cNvPr>
                  <p:cNvCxnSpPr>
                    <a:cxnSpLocks/>
                  </p:cNvCxnSpPr>
                  <p:nvPr/>
                </p:nvCxnSpPr>
                <p:spPr>
                  <a:xfrm>
                    <a:off x="2874659" y="38901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3" name="直接箭头连接符 95">
                    <a:extLst>
                      <a:ext uri="{FF2B5EF4-FFF2-40B4-BE49-F238E27FC236}">
                        <a16:creationId xmlns:a16="http://schemas.microsoft.com/office/drawing/2014/main" id="{E869CD88-458F-4A79-B676-5E15180CA300}"/>
                      </a:ext>
                    </a:extLst>
                  </p:cNvPr>
                  <p:cNvCxnSpPr>
                    <a:cxnSpLocks/>
                  </p:cNvCxnSpPr>
                  <p:nvPr/>
                </p:nvCxnSpPr>
                <p:spPr>
                  <a:xfrm flipV="1">
                    <a:off x="3252920" y="388141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4" name="立方体 153">
                    <a:extLst>
                      <a:ext uri="{FF2B5EF4-FFF2-40B4-BE49-F238E27FC236}">
                        <a16:creationId xmlns:a16="http://schemas.microsoft.com/office/drawing/2014/main" id="{10540756-1670-4995-B145-A3F9FAFAB0CE}"/>
                      </a:ext>
                    </a:extLst>
                  </p:cNvPr>
                  <p:cNvSpPr/>
                  <p:nvPr/>
                </p:nvSpPr>
                <p:spPr>
                  <a:xfrm>
                    <a:off x="3275498" y="355550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5" name="直接箭头连接符 97">
                    <a:extLst>
                      <a:ext uri="{FF2B5EF4-FFF2-40B4-BE49-F238E27FC236}">
                        <a16:creationId xmlns:a16="http://schemas.microsoft.com/office/drawing/2014/main" id="{FF4B4747-9415-481B-8CBA-05CC4C97D2A3}"/>
                      </a:ext>
                    </a:extLst>
                  </p:cNvPr>
                  <p:cNvCxnSpPr>
                    <a:cxnSpLocks/>
                  </p:cNvCxnSpPr>
                  <p:nvPr/>
                </p:nvCxnSpPr>
                <p:spPr>
                  <a:xfrm>
                    <a:off x="3387740" y="389046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6" name="立方体 155">
                    <a:extLst>
                      <a:ext uri="{FF2B5EF4-FFF2-40B4-BE49-F238E27FC236}">
                        <a16:creationId xmlns:a16="http://schemas.microsoft.com/office/drawing/2014/main" id="{9957034F-E1A6-4F28-AFE1-FDDB956CD916}"/>
                      </a:ext>
                    </a:extLst>
                  </p:cNvPr>
                  <p:cNvSpPr/>
                  <p:nvPr/>
                </p:nvSpPr>
                <p:spPr>
                  <a:xfrm>
                    <a:off x="3561755" y="3555504"/>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立方体 156">
                    <a:extLst>
                      <a:ext uri="{FF2B5EF4-FFF2-40B4-BE49-F238E27FC236}">
                        <a16:creationId xmlns:a16="http://schemas.microsoft.com/office/drawing/2014/main" id="{59A339CA-0B71-4942-AE31-B9C1ACC7A041}"/>
                      </a:ext>
                    </a:extLst>
                  </p:cNvPr>
                  <p:cNvSpPr/>
                  <p:nvPr/>
                </p:nvSpPr>
                <p:spPr>
                  <a:xfrm rot="2696801">
                    <a:off x="3740351" y="324873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8" name="连接符: 肘形 100">
                    <a:extLst>
                      <a:ext uri="{FF2B5EF4-FFF2-40B4-BE49-F238E27FC236}">
                        <a16:creationId xmlns:a16="http://schemas.microsoft.com/office/drawing/2014/main" id="{4ECAB1B3-2220-4191-BB07-5641277D849B}"/>
                      </a:ext>
                    </a:extLst>
                  </p:cNvPr>
                  <p:cNvCxnSpPr>
                    <a:cxnSpLocks/>
                    <a:endCxn id="157" idx="2"/>
                  </p:cNvCxnSpPr>
                  <p:nvPr/>
                </p:nvCxnSpPr>
                <p:spPr>
                  <a:xfrm rot="5400000" flipH="1" flipV="1">
                    <a:off x="3420505" y="3577554"/>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59" name="连接符: 肘形 101">
                    <a:extLst>
                      <a:ext uri="{FF2B5EF4-FFF2-40B4-BE49-F238E27FC236}">
                        <a16:creationId xmlns:a16="http://schemas.microsoft.com/office/drawing/2014/main" id="{EC9DFD10-7C98-459A-9D24-09271AF0F5C6}"/>
                      </a:ext>
                    </a:extLst>
                  </p:cNvPr>
                  <p:cNvCxnSpPr>
                    <a:cxnSpLocks/>
                    <a:endCxn id="160" idx="0"/>
                  </p:cNvCxnSpPr>
                  <p:nvPr/>
                </p:nvCxnSpPr>
                <p:spPr>
                  <a:xfrm>
                    <a:off x="3826488" y="3481451"/>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60" name="图片 159">
                    <a:extLst>
                      <a:ext uri="{FF2B5EF4-FFF2-40B4-BE49-F238E27FC236}">
                        <a16:creationId xmlns:a16="http://schemas.microsoft.com/office/drawing/2014/main" id="{E357F54B-3270-480D-981B-43782D1433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3800045"/>
                    <a:ext cx="149749" cy="155266"/>
                  </a:xfrm>
                  <a:prstGeom prst="rect">
                    <a:avLst/>
                  </a:prstGeom>
                </p:spPr>
              </p:pic>
              <p:cxnSp>
                <p:nvCxnSpPr>
                  <p:cNvPr id="161" name="直接箭头连接符 103">
                    <a:extLst>
                      <a:ext uri="{FF2B5EF4-FFF2-40B4-BE49-F238E27FC236}">
                        <a16:creationId xmlns:a16="http://schemas.microsoft.com/office/drawing/2014/main" id="{3FFB7B57-A794-4531-9984-33845D350C63}"/>
                      </a:ext>
                    </a:extLst>
                  </p:cNvPr>
                  <p:cNvCxnSpPr>
                    <a:cxnSpLocks/>
                  </p:cNvCxnSpPr>
                  <p:nvPr/>
                </p:nvCxnSpPr>
                <p:spPr>
                  <a:xfrm>
                    <a:off x="3831169" y="388643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2" name="直接箭头连接符 244">
                    <a:extLst>
                      <a:ext uri="{FF2B5EF4-FFF2-40B4-BE49-F238E27FC236}">
                        <a16:creationId xmlns:a16="http://schemas.microsoft.com/office/drawing/2014/main" id="{87198077-6DA1-463A-984B-2617128F522A}"/>
                      </a:ext>
                    </a:extLst>
                  </p:cNvPr>
                  <p:cNvCxnSpPr>
                    <a:cxnSpLocks/>
                  </p:cNvCxnSpPr>
                  <p:nvPr/>
                </p:nvCxnSpPr>
                <p:spPr>
                  <a:xfrm flipV="1">
                    <a:off x="4202297" y="388185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3" name="立方体 162">
                    <a:extLst>
                      <a:ext uri="{FF2B5EF4-FFF2-40B4-BE49-F238E27FC236}">
                        <a16:creationId xmlns:a16="http://schemas.microsoft.com/office/drawing/2014/main" id="{4C4667F4-FA9A-4AE2-B01F-D09AC83468F9}"/>
                      </a:ext>
                    </a:extLst>
                  </p:cNvPr>
                  <p:cNvSpPr/>
                  <p:nvPr/>
                </p:nvSpPr>
                <p:spPr>
                  <a:xfrm>
                    <a:off x="4237855" y="355565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4" name="直接箭头连接符 246">
                    <a:extLst>
                      <a:ext uri="{FF2B5EF4-FFF2-40B4-BE49-F238E27FC236}">
                        <a16:creationId xmlns:a16="http://schemas.microsoft.com/office/drawing/2014/main" id="{1F4F87DD-2249-4B49-93E3-27B6AD624575}"/>
                      </a:ext>
                    </a:extLst>
                  </p:cNvPr>
                  <p:cNvCxnSpPr>
                    <a:cxnSpLocks/>
                  </p:cNvCxnSpPr>
                  <p:nvPr/>
                </p:nvCxnSpPr>
                <p:spPr>
                  <a:xfrm>
                    <a:off x="4363250" y="38906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5" name="立方体 164">
                    <a:extLst>
                      <a:ext uri="{FF2B5EF4-FFF2-40B4-BE49-F238E27FC236}">
                        <a16:creationId xmlns:a16="http://schemas.microsoft.com/office/drawing/2014/main" id="{C1AE3643-E4BE-4788-AA73-FF1B9918C252}"/>
                      </a:ext>
                    </a:extLst>
                  </p:cNvPr>
                  <p:cNvSpPr/>
                  <p:nvPr/>
                </p:nvSpPr>
                <p:spPr>
                  <a:xfrm>
                    <a:off x="4537265" y="3555652"/>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6" name="立方体 165">
                    <a:extLst>
                      <a:ext uri="{FF2B5EF4-FFF2-40B4-BE49-F238E27FC236}">
                        <a16:creationId xmlns:a16="http://schemas.microsoft.com/office/drawing/2014/main" id="{422F562A-7B2C-4469-AEBC-89A61B4DDE46}"/>
                      </a:ext>
                    </a:extLst>
                  </p:cNvPr>
                  <p:cNvSpPr/>
                  <p:nvPr/>
                </p:nvSpPr>
                <p:spPr>
                  <a:xfrm rot="2696801">
                    <a:off x="4715861" y="32488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7" name="连接符: 肘形 249">
                    <a:extLst>
                      <a:ext uri="{FF2B5EF4-FFF2-40B4-BE49-F238E27FC236}">
                        <a16:creationId xmlns:a16="http://schemas.microsoft.com/office/drawing/2014/main" id="{BDF84171-772C-412D-B04F-9EE8870364F3}"/>
                      </a:ext>
                    </a:extLst>
                  </p:cNvPr>
                  <p:cNvCxnSpPr>
                    <a:cxnSpLocks/>
                    <a:endCxn id="166" idx="2"/>
                  </p:cNvCxnSpPr>
                  <p:nvPr/>
                </p:nvCxnSpPr>
                <p:spPr>
                  <a:xfrm rot="5400000" flipH="1" flipV="1">
                    <a:off x="4396015" y="3577702"/>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68" name="连接符: 肘形 250">
                    <a:extLst>
                      <a:ext uri="{FF2B5EF4-FFF2-40B4-BE49-F238E27FC236}">
                        <a16:creationId xmlns:a16="http://schemas.microsoft.com/office/drawing/2014/main" id="{8314103B-977D-46C1-A402-C33FE9F89226}"/>
                      </a:ext>
                    </a:extLst>
                  </p:cNvPr>
                  <p:cNvCxnSpPr>
                    <a:cxnSpLocks/>
                    <a:endCxn id="169" idx="0"/>
                  </p:cNvCxnSpPr>
                  <p:nvPr/>
                </p:nvCxnSpPr>
                <p:spPr>
                  <a:xfrm>
                    <a:off x="4801998" y="3481599"/>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69" name="图片 168">
                    <a:extLst>
                      <a:ext uri="{FF2B5EF4-FFF2-40B4-BE49-F238E27FC236}">
                        <a16:creationId xmlns:a16="http://schemas.microsoft.com/office/drawing/2014/main" id="{E6162E65-5EBB-4FB7-A71D-A6E3CC25B7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3800193"/>
                    <a:ext cx="149749" cy="155266"/>
                  </a:xfrm>
                  <a:prstGeom prst="rect">
                    <a:avLst/>
                  </a:prstGeom>
                </p:spPr>
              </p:pic>
              <p:cxnSp>
                <p:nvCxnSpPr>
                  <p:cNvPr id="170" name="直接箭头连接符 252">
                    <a:extLst>
                      <a:ext uri="{FF2B5EF4-FFF2-40B4-BE49-F238E27FC236}">
                        <a16:creationId xmlns:a16="http://schemas.microsoft.com/office/drawing/2014/main" id="{57199C1C-150E-4FC0-8DDA-6C18205D5731}"/>
                      </a:ext>
                    </a:extLst>
                  </p:cNvPr>
                  <p:cNvCxnSpPr>
                    <a:cxnSpLocks/>
                  </p:cNvCxnSpPr>
                  <p:nvPr/>
                </p:nvCxnSpPr>
                <p:spPr>
                  <a:xfrm>
                    <a:off x="4806679" y="38865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1" name="直接箭头连接符 253">
                    <a:extLst>
                      <a:ext uri="{FF2B5EF4-FFF2-40B4-BE49-F238E27FC236}">
                        <a16:creationId xmlns:a16="http://schemas.microsoft.com/office/drawing/2014/main" id="{D5B2FA78-70EC-4E96-B16A-B6137D247AC0}"/>
                      </a:ext>
                    </a:extLst>
                  </p:cNvPr>
                  <p:cNvCxnSpPr>
                    <a:cxnSpLocks/>
                  </p:cNvCxnSpPr>
                  <p:nvPr/>
                </p:nvCxnSpPr>
                <p:spPr>
                  <a:xfrm flipV="1">
                    <a:off x="5184940" y="387782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2" name="立方体 171">
                    <a:extLst>
                      <a:ext uri="{FF2B5EF4-FFF2-40B4-BE49-F238E27FC236}">
                        <a16:creationId xmlns:a16="http://schemas.microsoft.com/office/drawing/2014/main" id="{B8ED7B10-445E-49C6-8E34-B7743A68C1F2}"/>
                      </a:ext>
                    </a:extLst>
                  </p:cNvPr>
                  <p:cNvSpPr/>
                  <p:nvPr/>
                </p:nvSpPr>
                <p:spPr>
                  <a:xfrm>
                    <a:off x="5207518" y="3551919"/>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3" name="直接箭头连接符 255">
                    <a:extLst>
                      <a:ext uri="{FF2B5EF4-FFF2-40B4-BE49-F238E27FC236}">
                        <a16:creationId xmlns:a16="http://schemas.microsoft.com/office/drawing/2014/main" id="{7BD4CD31-7AD6-468F-BA40-06DD82B3B343}"/>
                      </a:ext>
                    </a:extLst>
                  </p:cNvPr>
                  <p:cNvCxnSpPr>
                    <a:cxnSpLocks/>
                  </p:cNvCxnSpPr>
                  <p:nvPr/>
                </p:nvCxnSpPr>
                <p:spPr>
                  <a:xfrm>
                    <a:off x="5319760" y="388687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4" name="立方体 173">
                    <a:extLst>
                      <a:ext uri="{FF2B5EF4-FFF2-40B4-BE49-F238E27FC236}">
                        <a16:creationId xmlns:a16="http://schemas.microsoft.com/office/drawing/2014/main" id="{C865F9D9-00DE-4CAC-8661-3B05494278A9}"/>
                      </a:ext>
                    </a:extLst>
                  </p:cNvPr>
                  <p:cNvSpPr/>
                  <p:nvPr/>
                </p:nvSpPr>
                <p:spPr>
                  <a:xfrm>
                    <a:off x="5493775" y="3551919"/>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立方体 174">
                    <a:extLst>
                      <a:ext uri="{FF2B5EF4-FFF2-40B4-BE49-F238E27FC236}">
                        <a16:creationId xmlns:a16="http://schemas.microsoft.com/office/drawing/2014/main" id="{88815F80-B10D-44BD-A72F-5059982F44CA}"/>
                      </a:ext>
                    </a:extLst>
                  </p:cNvPr>
                  <p:cNvSpPr/>
                  <p:nvPr/>
                </p:nvSpPr>
                <p:spPr>
                  <a:xfrm rot="2696801">
                    <a:off x="5672371" y="324515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6" name="连接符: 肘形 258">
                    <a:extLst>
                      <a:ext uri="{FF2B5EF4-FFF2-40B4-BE49-F238E27FC236}">
                        <a16:creationId xmlns:a16="http://schemas.microsoft.com/office/drawing/2014/main" id="{30B96C59-9CEA-460E-A1AF-F79B5B0A3018}"/>
                      </a:ext>
                    </a:extLst>
                  </p:cNvPr>
                  <p:cNvCxnSpPr>
                    <a:cxnSpLocks/>
                    <a:endCxn id="175" idx="2"/>
                  </p:cNvCxnSpPr>
                  <p:nvPr/>
                </p:nvCxnSpPr>
                <p:spPr>
                  <a:xfrm rot="5400000" flipH="1" flipV="1">
                    <a:off x="5352525" y="357396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77" name="连接符: 肘形 259">
                    <a:extLst>
                      <a:ext uri="{FF2B5EF4-FFF2-40B4-BE49-F238E27FC236}">
                        <a16:creationId xmlns:a16="http://schemas.microsoft.com/office/drawing/2014/main" id="{67D7F809-A1D7-470B-95DE-16010827D13B}"/>
                      </a:ext>
                    </a:extLst>
                  </p:cNvPr>
                  <p:cNvCxnSpPr>
                    <a:cxnSpLocks/>
                    <a:endCxn id="178" idx="0"/>
                  </p:cNvCxnSpPr>
                  <p:nvPr/>
                </p:nvCxnSpPr>
                <p:spPr>
                  <a:xfrm>
                    <a:off x="5758508" y="3477866"/>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78" name="图片 177">
                    <a:extLst>
                      <a:ext uri="{FF2B5EF4-FFF2-40B4-BE49-F238E27FC236}">
                        <a16:creationId xmlns:a16="http://schemas.microsoft.com/office/drawing/2014/main" id="{47BF65BD-DC55-4B5A-BF04-9216F52C1A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3796460"/>
                    <a:ext cx="149749" cy="155266"/>
                  </a:xfrm>
                  <a:prstGeom prst="rect">
                    <a:avLst/>
                  </a:prstGeom>
                </p:spPr>
              </p:pic>
              <p:cxnSp>
                <p:nvCxnSpPr>
                  <p:cNvPr id="179" name="直接箭头连接符 261">
                    <a:extLst>
                      <a:ext uri="{FF2B5EF4-FFF2-40B4-BE49-F238E27FC236}">
                        <a16:creationId xmlns:a16="http://schemas.microsoft.com/office/drawing/2014/main" id="{F3249414-A3B2-4F4C-B03F-2733403CB36B}"/>
                      </a:ext>
                    </a:extLst>
                  </p:cNvPr>
                  <p:cNvCxnSpPr>
                    <a:cxnSpLocks/>
                  </p:cNvCxnSpPr>
                  <p:nvPr/>
                </p:nvCxnSpPr>
                <p:spPr>
                  <a:xfrm>
                    <a:off x="5763189" y="388285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0" name="直接箭头连接符 261">
                    <a:extLst>
                      <a:ext uri="{FF2B5EF4-FFF2-40B4-BE49-F238E27FC236}">
                        <a16:creationId xmlns:a16="http://schemas.microsoft.com/office/drawing/2014/main" id="{576C8FD1-36D4-45A9-B169-D9B1E0826060}"/>
                      </a:ext>
                    </a:extLst>
                  </p:cNvPr>
                  <p:cNvCxnSpPr>
                    <a:cxnSpLocks/>
                  </p:cNvCxnSpPr>
                  <p:nvPr/>
                </p:nvCxnSpPr>
                <p:spPr>
                  <a:xfrm>
                    <a:off x="6141449" y="1559917"/>
                    <a:ext cx="384042" cy="2902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1" name="直接箭头连接符 261">
                    <a:extLst>
                      <a:ext uri="{FF2B5EF4-FFF2-40B4-BE49-F238E27FC236}">
                        <a16:creationId xmlns:a16="http://schemas.microsoft.com/office/drawing/2014/main" id="{ED9FF931-B34C-42DB-B3D9-F06749818201}"/>
                      </a:ext>
                    </a:extLst>
                  </p:cNvPr>
                  <p:cNvCxnSpPr>
                    <a:cxnSpLocks/>
                    <a:stCxn id="133" idx="3"/>
                  </p:cNvCxnSpPr>
                  <p:nvPr/>
                </p:nvCxnSpPr>
                <p:spPr>
                  <a:xfrm flipV="1">
                    <a:off x="6141449" y="265356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2" name="直接箭头连接符 261">
                    <a:extLst>
                      <a:ext uri="{FF2B5EF4-FFF2-40B4-BE49-F238E27FC236}">
                        <a16:creationId xmlns:a16="http://schemas.microsoft.com/office/drawing/2014/main" id="{497E9487-6B46-4C4C-B0E2-1DEFAEC9DC0F}"/>
                      </a:ext>
                    </a:extLst>
                  </p:cNvPr>
                  <p:cNvCxnSpPr>
                    <a:cxnSpLocks/>
                    <a:stCxn id="178" idx="3"/>
                  </p:cNvCxnSpPr>
                  <p:nvPr/>
                </p:nvCxnSpPr>
                <p:spPr>
                  <a:xfrm flipV="1">
                    <a:off x="6141449" y="3364015"/>
                    <a:ext cx="384042" cy="51007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3" name="立方体 182">
                    <a:extLst>
                      <a:ext uri="{FF2B5EF4-FFF2-40B4-BE49-F238E27FC236}">
                        <a16:creationId xmlns:a16="http://schemas.microsoft.com/office/drawing/2014/main" id="{07BBF87B-066C-4830-8FDE-2FA08A61376C}"/>
                      </a:ext>
                    </a:extLst>
                  </p:cNvPr>
                  <p:cNvSpPr/>
                  <p:nvPr/>
                </p:nvSpPr>
                <p:spPr>
                  <a:xfrm>
                    <a:off x="6659552" y="1435204"/>
                    <a:ext cx="619869" cy="2540692"/>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4" name="直接箭头连接符 261">
                    <a:extLst>
                      <a:ext uri="{FF2B5EF4-FFF2-40B4-BE49-F238E27FC236}">
                        <a16:creationId xmlns:a16="http://schemas.microsoft.com/office/drawing/2014/main" id="{26BDA337-B9E9-4E3F-98E0-DFF6BB6E3EA2}"/>
                      </a:ext>
                    </a:extLst>
                  </p:cNvPr>
                  <p:cNvCxnSpPr>
                    <a:cxnSpLocks/>
                  </p:cNvCxnSpPr>
                  <p:nvPr/>
                </p:nvCxnSpPr>
                <p:spPr>
                  <a:xfrm flipV="1">
                    <a:off x="7151211" y="250070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5" name="立方体 184">
                    <a:extLst>
                      <a:ext uri="{FF2B5EF4-FFF2-40B4-BE49-F238E27FC236}">
                        <a16:creationId xmlns:a16="http://schemas.microsoft.com/office/drawing/2014/main" id="{DF13AA83-F9BD-42FB-90C4-2E020CBF7C62}"/>
                      </a:ext>
                    </a:extLst>
                  </p:cNvPr>
                  <p:cNvSpPr/>
                  <p:nvPr/>
                </p:nvSpPr>
                <p:spPr>
                  <a:xfrm>
                    <a:off x="7460252" y="2108682"/>
                    <a:ext cx="221747" cy="752487"/>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6" name="文本框 185">
                    <a:extLst>
                      <a:ext uri="{FF2B5EF4-FFF2-40B4-BE49-F238E27FC236}">
                        <a16:creationId xmlns:a16="http://schemas.microsoft.com/office/drawing/2014/main" id="{EEC80A1E-3BA3-491F-A6DB-53C17F47ADE3}"/>
                      </a:ext>
                    </a:extLst>
                  </p:cNvPr>
                  <p:cNvSpPr txBox="1"/>
                  <p:nvPr/>
                </p:nvSpPr>
                <p:spPr>
                  <a:xfrm>
                    <a:off x="2979631" y="661438"/>
                    <a:ext cx="301206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通道空间双分支注意力模块</a:t>
                    </a:r>
                  </a:p>
                </p:txBody>
              </p:sp>
              <p:sp>
                <p:nvSpPr>
                  <p:cNvPr id="187" name="文本框 186">
                    <a:extLst>
                      <a:ext uri="{FF2B5EF4-FFF2-40B4-BE49-F238E27FC236}">
                        <a16:creationId xmlns:a16="http://schemas.microsoft.com/office/drawing/2014/main" id="{9D23B987-D2DB-4760-9576-D4F829C8CEE3}"/>
                      </a:ext>
                    </a:extLst>
                  </p:cNvPr>
                  <p:cNvSpPr txBox="1"/>
                  <p:nvPr/>
                </p:nvSpPr>
                <p:spPr>
                  <a:xfrm>
                    <a:off x="6324844" y="703372"/>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光谱注意力模块</a:t>
                    </a:r>
                  </a:p>
                </p:txBody>
              </p:sp>
              <p:sp>
                <p:nvSpPr>
                  <p:cNvPr id="188" name="文本框 187">
                    <a:extLst>
                      <a:ext uri="{FF2B5EF4-FFF2-40B4-BE49-F238E27FC236}">
                        <a16:creationId xmlns:a16="http://schemas.microsoft.com/office/drawing/2014/main" id="{DB8F29FF-6C15-4B7F-9497-19F772273D5E}"/>
                      </a:ext>
                    </a:extLst>
                  </p:cNvPr>
                  <p:cNvSpPr txBox="1"/>
                  <p:nvPr/>
                </p:nvSpPr>
                <p:spPr>
                  <a:xfrm>
                    <a:off x="830324" y="1876791"/>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T1</a:t>
                    </a:r>
                    <a:endParaRPr kumimoji="1" lang="zh-CN" altLang="en-US" sz="1100" dirty="0">
                      <a:latin typeface="Times New Roman" panose="02020603050405020304" pitchFamily="18" charset="0"/>
                      <a:cs typeface="Times New Roman" panose="02020603050405020304" pitchFamily="18" charset="0"/>
                    </a:endParaRPr>
                  </a:p>
                </p:txBody>
              </p:sp>
              <p:sp>
                <p:nvSpPr>
                  <p:cNvPr id="189" name="文本框 188">
                    <a:extLst>
                      <a:ext uri="{FF2B5EF4-FFF2-40B4-BE49-F238E27FC236}">
                        <a16:creationId xmlns:a16="http://schemas.microsoft.com/office/drawing/2014/main" id="{72B6CDE0-966C-43D3-8A49-88C66816598D}"/>
                      </a:ext>
                    </a:extLst>
                  </p:cNvPr>
                  <p:cNvSpPr txBox="1"/>
                  <p:nvPr/>
                </p:nvSpPr>
                <p:spPr>
                  <a:xfrm>
                    <a:off x="821552" y="2997550"/>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a:t>
                    </a:r>
                    <a:endParaRPr kumimoji="1" lang="zh-CN" altLang="en-US" sz="1100" dirty="0">
                      <a:latin typeface="Times New Roman" panose="02020603050405020304" pitchFamily="18" charset="0"/>
                      <a:cs typeface="Times New Roman" panose="02020603050405020304" pitchFamily="18" charset="0"/>
                    </a:endParaRPr>
                  </a:p>
                </p:txBody>
              </p:sp>
              <p:sp>
                <p:nvSpPr>
                  <p:cNvPr id="190" name="文本框 189">
                    <a:extLst>
                      <a:ext uri="{FF2B5EF4-FFF2-40B4-BE49-F238E27FC236}">
                        <a16:creationId xmlns:a16="http://schemas.microsoft.com/office/drawing/2014/main" id="{FA30E665-D2E4-4396-9350-5D33A866FE3F}"/>
                      </a:ext>
                    </a:extLst>
                  </p:cNvPr>
                  <p:cNvSpPr txBox="1"/>
                  <p:nvPr/>
                </p:nvSpPr>
                <p:spPr>
                  <a:xfrm>
                    <a:off x="645168" y="4123118"/>
                    <a:ext cx="750526"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T2FLAIR</a:t>
                    </a:r>
                    <a:endParaRPr kumimoji="1" lang="zh-CN" altLang="en-US" sz="1100" dirty="0">
                      <a:latin typeface="Times New Roman" panose="02020603050405020304" pitchFamily="18" charset="0"/>
                      <a:cs typeface="Times New Roman" panose="02020603050405020304" pitchFamily="18" charset="0"/>
                    </a:endParaRPr>
                  </a:p>
                </p:txBody>
              </p:sp>
              <p:cxnSp>
                <p:nvCxnSpPr>
                  <p:cNvPr id="191" name="直接箭头连接符 190">
                    <a:extLst>
                      <a:ext uri="{FF2B5EF4-FFF2-40B4-BE49-F238E27FC236}">
                        <a16:creationId xmlns:a16="http://schemas.microsoft.com/office/drawing/2014/main" id="{67051845-85E4-427A-B074-BC8728A30319}"/>
                      </a:ext>
                    </a:extLst>
                  </p:cNvPr>
                  <p:cNvCxnSpPr>
                    <a:cxnSpLocks/>
                  </p:cNvCxnSpPr>
                  <p:nvPr/>
                </p:nvCxnSpPr>
                <p:spPr>
                  <a:xfrm>
                    <a:off x="9610943" y="2566256"/>
                    <a:ext cx="20477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2" name="立方体 191">
                    <a:extLst>
                      <a:ext uri="{FF2B5EF4-FFF2-40B4-BE49-F238E27FC236}">
                        <a16:creationId xmlns:a16="http://schemas.microsoft.com/office/drawing/2014/main" id="{DD6DB39E-7D5F-42FC-ACF6-2E431F02B9CA}"/>
                      </a:ext>
                    </a:extLst>
                  </p:cNvPr>
                  <p:cNvSpPr/>
                  <p:nvPr/>
                </p:nvSpPr>
                <p:spPr>
                  <a:xfrm>
                    <a:off x="9423058" y="2128080"/>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3" name="立方体 192">
                    <a:extLst>
                      <a:ext uri="{FF2B5EF4-FFF2-40B4-BE49-F238E27FC236}">
                        <a16:creationId xmlns:a16="http://schemas.microsoft.com/office/drawing/2014/main" id="{1453573F-6D79-411C-A2C9-538474C33B95}"/>
                      </a:ext>
                    </a:extLst>
                  </p:cNvPr>
                  <p:cNvSpPr/>
                  <p:nvPr/>
                </p:nvSpPr>
                <p:spPr>
                  <a:xfrm>
                    <a:off x="9490538" y="2137961"/>
                    <a:ext cx="221747" cy="752487"/>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94" name="直接箭头连接符 261">
                    <a:extLst>
                      <a:ext uri="{FF2B5EF4-FFF2-40B4-BE49-F238E27FC236}">
                        <a16:creationId xmlns:a16="http://schemas.microsoft.com/office/drawing/2014/main" id="{0B25988F-F21D-4B13-8465-BF77FBE41A48}"/>
                      </a:ext>
                    </a:extLst>
                  </p:cNvPr>
                  <p:cNvCxnSpPr>
                    <a:cxnSpLocks/>
                  </p:cNvCxnSpPr>
                  <p:nvPr/>
                </p:nvCxnSpPr>
                <p:spPr>
                  <a:xfrm>
                    <a:off x="7632697" y="2491911"/>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5" name="立方体 194">
                    <a:extLst>
                      <a:ext uri="{FF2B5EF4-FFF2-40B4-BE49-F238E27FC236}">
                        <a16:creationId xmlns:a16="http://schemas.microsoft.com/office/drawing/2014/main" id="{AFFBAF5E-CB98-4D12-A956-F3AD19E50EF3}"/>
                      </a:ext>
                    </a:extLst>
                  </p:cNvPr>
                  <p:cNvSpPr/>
                  <p:nvPr/>
                </p:nvSpPr>
                <p:spPr>
                  <a:xfrm>
                    <a:off x="7501425" y="2115667"/>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6" name="图片 383">
                    <a:extLst>
                      <a:ext uri="{FF2B5EF4-FFF2-40B4-BE49-F238E27FC236}">
                        <a16:creationId xmlns:a16="http://schemas.microsoft.com/office/drawing/2014/main" id="{BCCF37DF-B144-47A1-9A03-0881CF7E45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797983" y="1447888"/>
                    <a:ext cx="1454158" cy="2384820"/>
                  </a:xfrm>
                  <a:prstGeom prst="rect">
                    <a:avLst/>
                  </a:prstGeom>
                </p:spPr>
              </p:pic>
              <p:cxnSp>
                <p:nvCxnSpPr>
                  <p:cNvPr id="197" name="直接箭头连接符 261">
                    <a:extLst>
                      <a:ext uri="{FF2B5EF4-FFF2-40B4-BE49-F238E27FC236}">
                        <a16:creationId xmlns:a16="http://schemas.microsoft.com/office/drawing/2014/main" id="{74E46A03-302A-40F0-8E16-386358BAF969}"/>
                      </a:ext>
                    </a:extLst>
                  </p:cNvPr>
                  <p:cNvCxnSpPr>
                    <a:cxnSpLocks/>
                  </p:cNvCxnSpPr>
                  <p:nvPr/>
                </p:nvCxnSpPr>
                <p:spPr>
                  <a:xfrm>
                    <a:off x="9240135" y="2573093"/>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8" name="文本框 197">
                    <a:extLst>
                      <a:ext uri="{FF2B5EF4-FFF2-40B4-BE49-F238E27FC236}">
                        <a16:creationId xmlns:a16="http://schemas.microsoft.com/office/drawing/2014/main" id="{A504E017-8C6B-4F6A-AF43-72A379DE6C9B}"/>
                      </a:ext>
                    </a:extLst>
                  </p:cNvPr>
                  <p:cNvSpPr txBox="1"/>
                  <p:nvPr/>
                </p:nvSpPr>
                <p:spPr>
                  <a:xfrm>
                    <a:off x="7980367" y="1480317"/>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自注意力模块</a:t>
                    </a:r>
                  </a:p>
                </p:txBody>
              </p:sp>
            </p:grpSp>
            <p:pic>
              <p:nvPicPr>
                <p:cNvPr id="30" name="图片 29">
                  <a:extLst>
                    <a:ext uri="{FF2B5EF4-FFF2-40B4-BE49-F238E27FC236}">
                      <a16:creationId xmlns:a16="http://schemas.microsoft.com/office/drawing/2014/main" id="{6B7B07C7-C998-47CE-86D5-F6B470014D77}"/>
                    </a:ext>
                  </a:extLst>
                </p:cNvPr>
                <p:cNvPicPr>
                  <a:picLocks noChangeAspect="1"/>
                </p:cNvPicPr>
                <p:nvPr/>
              </p:nvPicPr>
              <p:blipFill rotWithShape="1">
                <a:blip r:embed="rId8">
                  <a:extLst>
                    <a:ext uri="{28A0092B-C50C-407E-A947-70E740481C1C}">
                      <a14:useLocalDpi xmlns:a14="http://schemas.microsoft.com/office/drawing/2010/main" val="0"/>
                    </a:ext>
                  </a:extLst>
                </a:blip>
                <a:srcRect l="3094" r="3094"/>
                <a:stretch/>
              </p:blipFill>
              <p:spPr>
                <a:xfrm>
                  <a:off x="206119" y="3068472"/>
                  <a:ext cx="615354" cy="567427"/>
                </a:xfrm>
                <a:prstGeom prst="rect">
                  <a:avLst/>
                </a:prstGeom>
              </p:spPr>
            </p:pic>
            <p:sp>
              <p:nvSpPr>
                <p:cNvPr id="31" name="文本框 30">
                  <a:extLst>
                    <a:ext uri="{FF2B5EF4-FFF2-40B4-BE49-F238E27FC236}">
                      <a16:creationId xmlns:a16="http://schemas.microsoft.com/office/drawing/2014/main" id="{DA46D8CD-CA43-4DB9-9215-1165320B0006}"/>
                    </a:ext>
                  </a:extLst>
                </p:cNvPr>
                <p:cNvSpPr txBox="1"/>
                <p:nvPr/>
              </p:nvSpPr>
              <p:spPr>
                <a:xfrm>
                  <a:off x="58640" y="3650523"/>
                  <a:ext cx="107167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MRI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3D</a:t>
                  </a:r>
                  <a:r>
                    <a:rPr lang="zh-CN" altLang="en-US" dirty="0">
                      <a:latin typeface="Times New Roman" panose="02020603050405020304" pitchFamily="18" charset="0"/>
                      <a:cs typeface="Times New Roman" panose="02020603050405020304" pitchFamily="18" charset="0"/>
                    </a:rPr>
                    <a:t>图像</a:t>
                  </a:r>
                </a:p>
              </p:txBody>
            </p:sp>
            <p:sp>
              <p:nvSpPr>
                <p:cNvPr id="32" name="箭头: 右 31">
                  <a:extLst>
                    <a:ext uri="{FF2B5EF4-FFF2-40B4-BE49-F238E27FC236}">
                      <a16:creationId xmlns:a16="http://schemas.microsoft.com/office/drawing/2014/main" id="{E8716F66-EC78-491B-BC5B-4D22BF98440D}"/>
                    </a:ext>
                  </a:extLst>
                </p:cNvPr>
                <p:cNvSpPr/>
                <p:nvPr/>
              </p:nvSpPr>
              <p:spPr>
                <a:xfrm flipV="1">
                  <a:off x="992092" y="3324402"/>
                  <a:ext cx="465998" cy="217747"/>
                </a:xfrm>
                <a:prstGeom prst="rightArrow">
                  <a:avLst>
                    <a:gd name="adj1" fmla="val 38335"/>
                    <a:gd name="adj2"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2E5C7B38-F25B-4322-BFF7-60BA856E9D24}"/>
                    </a:ext>
                  </a:extLst>
                </p:cNvPr>
                <p:cNvSpPr txBox="1"/>
                <p:nvPr/>
              </p:nvSpPr>
              <p:spPr>
                <a:xfrm>
                  <a:off x="873939" y="3101221"/>
                  <a:ext cx="771753" cy="261610"/>
                </a:xfrm>
                <a:prstGeom prst="rect">
                  <a:avLst/>
                </a:prstGeom>
                <a:noFill/>
              </p:spPr>
              <p:txBody>
                <a:bodyPr wrap="square" rtlCol="0">
                  <a:spAutoFit/>
                </a:bodyPr>
                <a:lstStyle/>
                <a:p>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&gt;30</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像素</a:t>
                  </a:r>
                </a:p>
              </p:txBody>
            </p:sp>
            <p:sp>
              <p:nvSpPr>
                <p:cNvPr id="34" name="左大括号 33">
                  <a:extLst>
                    <a:ext uri="{FF2B5EF4-FFF2-40B4-BE49-F238E27FC236}">
                      <a16:creationId xmlns:a16="http://schemas.microsoft.com/office/drawing/2014/main" id="{32021C8B-237C-47F4-88E8-A23EF045E183}"/>
                    </a:ext>
                  </a:extLst>
                </p:cNvPr>
                <p:cNvSpPr/>
                <p:nvPr/>
              </p:nvSpPr>
              <p:spPr>
                <a:xfrm>
                  <a:off x="1510629" y="2057488"/>
                  <a:ext cx="183059" cy="2642801"/>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5" name="左大括号 34">
                  <a:extLst>
                    <a:ext uri="{FF2B5EF4-FFF2-40B4-BE49-F238E27FC236}">
                      <a16:creationId xmlns:a16="http://schemas.microsoft.com/office/drawing/2014/main" id="{0ACB5433-75E2-4763-8340-07273261FE82}"/>
                    </a:ext>
                  </a:extLst>
                </p:cNvPr>
                <p:cNvSpPr/>
                <p:nvPr/>
              </p:nvSpPr>
              <p:spPr>
                <a:xfrm>
                  <a:off x="10894185" y="2231396"/>
                  <a:ext cx="204778" cy="1954959"/>
                </a:xfrm>
                <a:prstGeom prst="leftBrac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C650C497-ED1A-4A29-A559-EC9B18A24602}"/>
                    </a:ext>
                  </a:extLst>
                </p:cNvPr>
                <p:cNvSpPr txBox="1"/>
                <p:nvPr/>
              </p:nvSpPr>
              <p:spPr>
                <a:xfrm>
                  <a:off x="11110857" y="2418003"/>
                  <a:ext cx="926986"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分级任务</a:t>
                  </a:r>
                </a:p>
              </p:txBody>
            </p:sp>
            <p:sp>
              <p:nvSpPr>
                <p:cNvPr id="37" name="文本框 36">
                  <a:extLst>
                    <a:ext uri="{FF2B5EF4-FFF2-40B4-BE49-F238E27FC236}">
                      <a16:creationId xmlns:a16="http://schemas.microsoft.com/office/drawing/2014/main" id="{80AF499D-152C-4806-A4DC-BE661CF1FE2F}"/>
                    </a:ext>
                  </a:extLst>
                </p:cNvPr>
                <p:cNvSpPr txBox="1"/>
                <p:nvPr/>
              </p:nvSpPr>
              <p:spPr>
                <a:xfrm>
                  <a:off x="11078286" y="4252347"/>
                  <a:ext cx="926986"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分亚型任务</a:t>
                  </a:r>
                </a:p>
              </p:txBody>
            </p:sp>
            <p:pic>
              <p:nvPicPr>
                <p:cNvPr id="38" name="图片 37">
                  <a:extLst>
                    <a:ext uri="{FF2B5EF4-FFF2-40B4-BE49-F238E27FC236}">
                      <a16:creationId xmlns:a16="http://schemas.microsoft.com/office/drawing/2014/main" id="{171FA505-6FAB-42DC-A87B-940600AC68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81774" y="2042891"/>
                  <a:ext cx="351984" cy="351984"/>
                </a:xfrm>
                <a:prstGeom prst="rect">
                  <a:avLst/>
                </a:prstGeom>
              </p:spPr>
            </p:pic>
            <p:pic>
              <p:nvPicPr>
                <p:cNvPr id="39" name="图片 38">
                  <a:extLst>
                    <a:ext uri="{FF2B5EF4-FFF2-40B4-BE49-F238E27FC236}">
                      <a16:creationId xmlns:a16="http://schemas.microsoft.com/office/drawing/2014/main" id="{481AFBC4-1AD7-480D-85FB-8B9F79C168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89951" y="3890487"/>
                  <a:ext cx="351984" cy="351984"/>
                </a:xfrm>
                <a:prstGeom prst="rect">
                  <a:avLst/>
                </a:prstGeom>
              </p:spPr>
            </p:pic>
          </p:grpSp>
          <p:graphicFrame>
            <p:nvGraphicFramePr>
              <p:cNvPr id="25" name="对象 24">
                <a:extLst>
                  <a:ext uri="{FF2B5EF4-FFF2-40B4-BE49-F238E27FC236}">
                    <a16:creationId xmlns:a16="http://schemas.microsoft.com/office/drawing/2014/main" id="{609DA9CC-7B27-46A3-ABE3-E1358FD18F29}"/>
                  </a:ext>
                </a:extLst>
              </p:cNvPr>
              <p:cNvGraphicFramePr>
                <a:graphicFrameLocks noChangeAspect="1"/>
              </p:cNvGraphicFramePr>
              <p:nvPr>
                <p:extLst>
                  <p:ext uri="{D42A27DB-BD31-4B8C-83A1-F6EECF244321}">
                    <p14:modId xmlns:p14="http://schemas.microsoft.com/office/powerpoint/2010/main" val="3596832059"/>
                  </p:ext>
                </p:extLst>
              </p:nvPr>
            </p:nvGraphicFramePr>
            <p:xfrm>
              <a:off x="7249714" y="2115523"/>
              <a:ext cx="152400" cy="138193"/>
            </p:xfrm>
            <a:graphic>
              <a:graphicData uri="http://schemas.openxmlformats.org/presentationml/2006/ole">
                <mc:AlternateContent xmlns:mc="http://schemas.openxmlformats.org/markup-compatibility/2006">
                  <mc:Choice xmlns:v="urn:schemas-microsoft-com:vml" Requires="v">
                    <p:oleObj name="Equation" r:id="rId10" imgW="152280" imgH="139680" progId="Equation.DSMT4">
                      <p:embed/>
                    </p:oleObj>
                  </mc:Choice>
                  <mc:Fallback>
                    <p:oleObj name="Equation" r:id="rId10" imgW="152280" imgH="139680" progId="Equation.DSMT4">
                      <p:embed/>
                      <p:pic>
                        <p:nvPicPr>
                          <p:cNvPr id="189" name="对象 188">
                            <a:extLst>
                              <a:ext uri="{FF2B5EF4-FFF2-40B4-BE49-F238E27FC236}">
                                <a16:creationId xmlns:a16="http://schemas.microsoft.com/office/drawing/2014/main" id="{43D98B0C-9255-49B9-A724-37BA2F2F82EB}"/>
                              </a:ext>
                            </a:extLst>
                          </p:cNvPr>
                          <p:cNvPicPr/>
                          <p:nvPr/>
                        </p:nvPicPr>
                        <p:blipFill>
                          <a:blip r:embed="rId11"/>
                          <a:stretch>
                            <a:fillRect/>
                          </a:stretch>
                        </p:blipFill>
                        <p:spPr>
                          <a:xfrm>
                            <a:off x="7249714" y="2115523"/>
                            <a:ext cx="152400" cy="138193"/>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2E38E8EB-2A52-404E-BBBA-FA95F9C9DFA3}"/>
                  </a:ext>
                </a:extLst>
              </p:cNvPr>
              <p:cNvGraphicFramePr>
                <a:graphicFrameLocks noChangeAspect="1"/>
              </p:cNvGraphicFramePr>
              <p:nvPr>
                <p:extLst>
                  <p:ext uri="{D42A27DB-BD31-4B8C-83A1-F6EECF244321}">
                    <p14:modId xmlns:p14="http://schemas.microsoft.com/office/powerpoint/2010/main" val="1423760903"/>
                  </p:ext>
                </p:extLst>
              </p:nvPr>
            </p:nvGraphicFramePr>
            <p:xfrm>
              <a:off x="7227754" y="3053438"/>
              <a:ext cx="152400" cy="201008"/>
            </p:xfrm>
            <a:graphic>
              <a:graphicData uri="http://schemas.openxmlformats.org/presentationml/2006/ole">
                <mc:AlternateContent xmlns:mc="http://schemas.openxmlformats.org/markup-compatibility/2006">
                  <mc:Choice xmlns:v="urn:schemas-microsoft-com:vml" Requires="v">
                    <p:oleObj name="Equation" r:id="rId12" imgW="152280" imgH="203040" progId="Equation.DSMT4">
                      <p:embed/>
                    </p:oleObj>
                  </mc:Choice>
                  <mc:Fallback>
                    <p:oleObj name="Equation" r:id="rId12" imgW="152280" imgH="203040" progId="Equation.DSMT4">
                      <p:embed/>
                      <p:pic>
                        <p:nvPicPr>
                          <p:cNvPr id="191" name="对象 190">
                            <a:extLst>
                              <a:ext uri="{FF2B5EF4-FFF2-40B4-BE49-F238E27FC236}">
                                <a16:creationId xmlns:a16="http://schemas.microsoft.com/office/drawing/2014/main" id="{BB261373-575F-4032-8909-C4F96BBD5FDC}"/>
                              </a:ext>
                            </a:extLst>
                          </p:cNvPr>
                          <p:cNvPicPr/>
                          <p:nvPr/>
                        </p:nvPicPr>
                        <p:blipFill>
                          <a:blip r:embed="rId13"/>
                          <a:stretch>
                            <a:fillRect/>
                          </a:stretch>
                        </p:blipFill>
                        <p:spPr>
                          <a:xfrm>
                            <a:off x="7227754" y="3053438"/>
                            <a:ext cx="152400" cy="201008"/>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EBBD3CF4-504C-403C-8626-37E82463C169}"/>
                  </a:ext>
                </a:extLst>
              </p:cNvPr>
              <p:cNvGraphicFramePr>
                <a:graphicFrameLocks noChangeAspect="1"/>
              </p:cNvGraphicFramePr>
              <p:nvPr>
                <p:extLst>
                  <p:ext uri="{D42A27DB-BD31-4B8C-83A1-F6EECF244321}">
                    <p14:modId xmlns:p14="http://schemas.microsoft.com/office/powerpoint/2010/main" val="1855213878"/>
                  </p:ext>
                </p:extLst>
              </p:nvPr>
            </p:nvGraphicFramePr>
            <p:xfrm>
              <a:off x="7205663" y="4116388"/>
              <a:ext cx="127000" cy="165100"/>
            </p:xfrm>
            <a:graphic>
              <a:graphicData uri="http://schemas.openxmlformats.org/presentationml/2006/ole">
                <mc:AlternateContent xmlns:mc="http://schemas.openxmlformats.org/markup-compatibility/2006">
                  <mc:Choice xmlns:v="urn:schemas-microsoft-com:vml" Requires="v">
                    <p:oleObj name="Equation" r:id="rId14" imgW="126720" imgH="164880" progId="Equation.DSMT4">
                      <p:embed/>
                    </p:oleObj>
                  </mc:Choice>
                  <mc:Fallback>
                    <p:oleObj name="Equation" r:id="rId14" imgW="126720" imgH="164880" progId="Equation.DSMT4">
                      <p:embed/>
                      <p:pic>
                        <p:nvPicPr>
                          <p:cNvPr id="192" name="对象 191">
                            <a:extLst>
                              <a:ext uri="{FF2B5EF4-FFF2-40B4-BE49-F238E27FC236}">
                                <a16:creationId xmlns:a16="http://schemas.microsoft.com/office/drawing/2014/main" id="{6D3A204D-DF62-44ED-A9CB-821C281A0619}"/>
                              </a:ext>
                            </a:extLst>
                          </p:cNvPr>
                          <p:cNvPicPr/>
                          <p:nvPr/>
                        </p:nvPicPr>
                        <p:blipFill>
                          <a:blip r:embed="rId15"/>
                          <a:stretch>
                            <a:fillRect/>
                          </a:stretch>
                        </p:blipFill>
                        <p:spPr>
                          <a:xfrm>
                            <a:off x="7205663" y="4116388"/>
                            <a:ext cx="127000" cy="165100"/>
                          </a:xfrm>
                          <a:prstGeom prst="rect">
                            <a:avLst/>
                          </a:prstGeom>
                        </p:spPr>
                      </p:pic>
                    </p:oleObj>
                  </mc:Fallback>
                </mc:AlternateContent>
              </a:graphicData>
            </a:graphic>
          </p:graphicFrame>
        </p:grpSp>
        <p:sp>
          <p:nvSpPr>
            <p:cNvPr id="5" name="圆角矩形 350">
              <a:extLst>
                <a:ext uri="{FF2B5EF4-FFF2-40B4-BE49-F238E27FC236}">
                  <a16:creationId xmlns:a16="http://schemas.microsoft.com/office/drawing/2014/main" id="{5B46BB78-A07F-4BF4-8F89-45E0512EC655}"/>
                </a:ext>
              </a:extLst>
            </p:cNvPr>
            <p:cNvSpPr/>
            <p:nvPr/>
          </p:nvSpPr>
          <p:spPr>
            <a:xfrm>
              <a:off x="69455" y="607988"/>
              <a:ext cx="12053089" cy="5838948"/>
            </a:xfrm>
            <a:prstGeom prst="roundRect">
              <a:avLst>
                <a:gd name="adj" fmla="val 7597"/>
              </a:avLst>
            </a:prstGeom>
            <a:noFill/>
            <a:ln w="28575">
              <a:solidFill>
                <a:srgbClr val="7030A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1" name="立方体 200">
              <a:extLst>
                <a:ext uri="{FF2B5EF4-FFF2-40B4-BE49-F238E27FC236}">
                  <a16:creationId xmlns:a16="http://schemas.microsoft.com/office/drawing/2014/main" id="{8E66E248-5C45-42B2-A064-4C27B2884152}"/>
                </a:ext>
              </a:extLst>
            </p:cNvPr>
            <p:cNvSpPr/>
            <p:nvPr/>
          </p:nvSpPr>
          <p:spPr>
            <a:xfrm>
              <a:off x="3987191" y="3562094"/>
              <a:ext cx="315419" cy="947486"/>
            </a:xfrm>
            <a:prstGeom prst="cube">
              <a:avLst>
                <a:gd name="adj" fmla="val 98264"/>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9" name="组合 208">
              <a:extLst>
                <a:ext uri="{FF2B5EF4-FFF2-40B4-BE49-F238E27FC236}">
                  <a16:creationId xmlns:a16="http://schemas.microsoft.com/office/drawing/2014/main" id="{61575E55-5CD0-4A81-A55A-79DB2B0EF046}"/>
                </a:ext>
              </a:extLst>
            </p:cNvPr>
            <p:cNvGrpSpPr/>
            <p:nvPr/>
          </p:nvGrpSpPr>
          <p:grpSpPr>
            <a:xfrm>
              <a:off x="3742590" y="4991100"/>
              <a:ext cx="1474304" cy="314416"/>
              <a:chOff x="3742590" y="4991100"/>
              <a:chExt cx="1474304" cy="314416"/>
            </a:xfrm>
          </p:grpSpPr>
          <p:sp>
            <p:nvSpPr>
              <p:cNvPr id="202" name="矩形: 圆角 201">
                <a:extLst>
                  <a:ext uri="{FF2B5EF4-FFF2-40B4-BE49-F238E27FC236}">
                    <a16:creationId xmlns:a16="http://schemas.microsoft.com/office/drawing/2014/main" id="{1A4F5A1D-8056-4A94-8034-03C2BE96ABD5}"/>
                  </a:ext>
                </a:extLst>
              </p:cNvPr>
              <p:cNvSpPr/>
              <p:nvPr/>
            </p:nvSpPr>
            <p:spPr>
              <a:xfrm>
                <a:off x="3744703" y="4991100"/>
                <a:ext cx="1395258" cy="314416"/>
              </a:xfrm>
              <a:prstGeom prst="round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3" name="文本框 202">
                <a:extLst>
                  <a:ext uri="{FF2B5EF4-FFF2-40B4-BE49-F238E27FC236}">
                    <a16:creationId xmlns:a16="http://schemas.microsoft.com/office/drawing/2014/main" id="{5D0647DB-9418-41A8-B3FB-732EDF37078A}"/>
                  </a:ext>
                </a:extLst>
              </p:cNvPr>
              <p:cNvSpPr txBox="1"/>
              <p:nvPr/>
            </p:nvSpPr>
            <p:spPr>
              <a:xfrm>
                <a:off x="3742590" y="5004399"/>
                <a:ext cx="1474304"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平均池化通道注意力</a:t>
                </a:r>
              </a:p>
            </p:txBody>
          </p:sp>
        </p:grpSp>
        <p:grpSp>
          <p:nvGrpSpPr>
            <p:cNvPr id="210" name="组合 209">
              <a:extLst>
                <a:ext uri="{FF2B5EF4-FFF2-40B4-BE49-F238E27FC236}">
                  <a16:creationId xmlns:a16="http://schemas.microsoft.com/office/drawing/2014/main" id="{30F94B91-9BE2-4FBD-86F9-1E800BA11835}"/>
                </a:ext>
              </a:extLst>
            </p:cNvPr>
            <p:cNvGrpSpPr/>
            <p:nvPr/>
          </p:nvGrpSpPr>
          <p:grpSpPr>
            <a:xfrm>
              <a:off x="5422260" y="5185425"/>
              <a:ext cx="1298906" cy="324906"/>
              <a:chOff x="5304260" y="5237808"/>
              <a:chExt cx="1298906" cy="324906"/>
            </a:xfrm>
          </p:grpSpPr>
          <p:sp>
            <p:nvSpPr>
              <p:cNvPr id="204" name="矩形: 圆角 203">
                <a:extLst>
                  <a:ext uri="{FF2B5EF4-FFF2-40B4-BE49-F238E27FC236}">
                    <a16:creationId xmlns:a16="http://schemas.microsoft.com/office/drawing/2014/main" id="{892C7F4B-F5F3-471B-9C05-8EB06E4FC4E1}"/>
                  </a:ext>
                </a:extLst>
              </p:cNvPr>
              <p:cNvSpPr/>
              <p:nvPr/>
            </p:nvSpPr>
            <p:spPr>
              <a:xfrm>
                <a:off x="5304260" y="5237808"/>
                <a:ext cx="1298906" cy="324906"/>
              </a:xfrm>
              <a:prstGeom prst="round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文本框 204">
                <a:extLst>
                  <a:ext uri="{FF2B5EF4-FFF2-40B4-BE49-F238E27FC236}">
                    <a16:creationId xmlns:a16="http://schemas.microsoft.com/office/drawing/2014/main" id="{926141E5-7E33-4870-BC42-51EE6E997539}"/>
                  </a:ext>
                </a:extLst>
              </p:cNvPr>
              <p:cNvSpPr txBox="1"/>
              <p:nvPr/>
            </p:nvSpPr>
            <p:spPr>
              <a:xfrm>
                <a:off x="5507559" y="5252887"/>
                <a:ext cx="1012554"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空间注意力</a:t>
                </a:r>
              </a:p>
            </p:txBody>
          </p:sp>
        </p:grpSp>
        <p:grpSp>
          <p:nvGrpSpPr>
            <p:cNvPr id="208" name="组合 207">
              <a:extLst>
                <a:ext uri="{FF2B5EF4-FFF2-40B4-BE49-F238E27FC236}">
                  <a16:creationId xmlns:a16="http://schemas.microsoft.com/office/drawing/2014/main" id="{020B8B33-B0A9-482F-8972-0D5981606D55}"/>
                </a:ext>
              </a:extLst>
            </p:cNvPr>
            <p:cNvGrpSpPr/>
            <p:nvPr/>
          </p:nvGrpSpPr>
          <p:grpSpPr>
            <a:xfrm>
              <a:off x="3734057" y="5418098"/>
              <a:ext cx="1650921" cy="363060"/>
              <a:chOff x="3820024" y="5790572"/>
              <a:chExt cx="1650921" cy="363060"/>
            </a:xfrm>
          </p:grpSpPr>
          <p:sp>
            <p:nvSpPr>
              <p:cNvPr id="206" name="矩形: 圆角 205">
                <a:extLst>
                  <a:ext uri="{FF2B5EF4-FFF2-40B4-BE49-F238E27FC236}">
                    <a16:creationId xmlns:a16="http://schemas.microsoft.com/office/drawing/2014/main" id="{4F116B0A-0051-46C5-AE24-5D80408E80E2}"/>
                  </a:ext>
                </a:extLst>
              </p:cNvPr>
              <p:cNvSpPr/>
              <p:nvPr/>
            </p:nvSpPr>
            <p:spPr>
              <a:xfrm>
                <a:off x="3835436" y="5790572"/>
                <a:ext cx="1401207" cy="363060"/>
              </a:xfrm>
              <a:prstGeom prst="round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7" name="文本框 206">
                <a:extLst>
                  <a:ext uri="{FF2B5EF4-FFF2-40B4-BE49-F238E27FC236}">
                    <a16:creationId xmlns:a16="http://schemas.microsoft.com/office/drawing/2014/main" id="{7F4620F6-CE6D-42C5-B60C-EC27E734ED14}"/>
                  </a:ext>
                </a:extLst>
              </p:cNvPr>
              <p:cNvSpPr txBox="1"/>
              <p:nvPr/>
            </p:nvSpPr>
            <p:spPr>
              <a:xfrm>
                <a:off x="3820024" y="5824401"/>
                <a:ext cx="1650921"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最大池化通道注意力</a:t>
                </a:r>
              </a:p>
            </p:txBody>
          </p:sp>
        </p:grpSp>
        <p:cxnSp>
          <p:nvCxnSpPr>
            <p:cNvPr id="212" name="连接符: 曲线 211">
              <a:extLst>
                <a:ext uri="{FF2B5EF4-FFF2-40B4-BE49-F238E27FC236}">
                  <a16:creationId xmlns:a16="http://schemas.microsoft.com/office/drawing/2014/main" id="{43CA38EF-2DB1-4E47-816D-DD7E2901C499}"/>
                </a:ext>
              </a:extLst>
            </p:cNvPr>
            <p:cNvCxnSpPr>
              <a:cxnSpLocks/>
            </p:cNvCxnSpPr>
            <p:nvPr/>
          </p:nvCxnSpPr>
          <p:spPr>
            <a:xfrm>
              <a:off x="5143930" y="5058712"/>
              <a:ext cx="935404" cy="117683"/>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13" name="连接符: 曲线 212">
              <a:extLst>
                <a:ext uri="{FF2B5EF4-FFF2-40B4-BE49-F238E27FC236}">
                  <a16:creationId xmlns:a16="http://schemas.microsoft.com/office/drawing/2014/main" id="{7F5C7789-A4FD-49D5-B6A5-9745007E229F}"/>
                </a:ext>
              </a:extLst>
            </p:cNvPr>
            <p:cNvCxnSpPr>
              <a:cxnSpLocks/>
              <a:endCxn id="204" idx="2"/>
            </p:cNvCxnSpPr>
            <p:nvPr/>
          </p:nvCxnSpPr>
          <p:spPr>
            <a:xfrm flipV="1">
              <a:off x="5162377" y="5510331"/>
              <a:ext cx="909336" cy="128870"/>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18" name="直接连接符 217">
              <a:extLst>
                <a:ext uri="{FF2B5EF4-FFF2-40B4-BE49-F238E27FC236}">
                  <a16:creationId xmlns:a16="http://schemas.microsoft.com/office/drawing/2014/main" id="{3F2DBDD2-CA2E-4300-8F42-280B9A6ED566}"/>
                </a:ext>
              </a:extLst>
            </p:cNvPr>
            <p:cNvCxnSpPr>
              <a:cxnSpLocks/>
              <a:stCxn id="201" idx="4"/>
            </p:cNvCxnSpPr>
            <p:nvPr/>
          </p:nvCxnSpPr>
          <p:spPr>
            <a:xfrm flipH="1">
              <a:off x="3434003" y="4190809"/>
              <a:ext cx="558664" cy="685991"/>
            </a:xfrm>
            <a:prstGeom prst="line">
              <a:avLst/>
            </a:prstGeom>
            <a:ln w="19050">
              <a:solidFill>
                <a:schemeClr val="accent1">
                  <a:lumMod val="75000"/>
                </a:schemeClr>
              </a:solidFill>
            </a:ln>
          </p:spPr>
          <p:style>
            <a:lnRef idx="1">
              <a:schemeClr val="dk1"/>
            </a:lnRef>
            <a:fillRef idx="0">
              <a:schemeClr val="dk1"/>
            </a:fillRef>
            <a:effectRef idx="0">
              <a:schemeClr val="dk1"/>
            </a:effectRef>
            <a:fontRef idx="minor">
              <a:schemeClr val="tx1"/>
            </a:fontRef>
          </p:style>
        </p:cxnSp>
        <p:cxnSp>
          <p:nvCxnSpPr>
            <p:cNvPr id="219" name="直接连接符 218">
              <a:extLst>
                <a:ext uri="{FF2B5EF4-FFF2-40B4-BE49-F238E27FC236}">
                  <a16:creationId xmlns:a16="http://schemas.microsoft.com/office/drawing/2014/main" id="{C8BADFC0-DA3F-41A8-B29E-0F1103CCDCB3}"/>
                </a:ext>
              </a:extLst>
            </p:cNvPr>
            <p:cNvCxnSpPr>
              <a:cxnSpLocks/>
              <a:endCxn id="216" idx="0"/>
            </p:cNvCxnSpPr>
            <p:nvPr/>
          </p:nvCxnSpPr>
          <p:spPr>
            <a:xfrm>
              <a:off x="4300100" y="4192643"/>
              <a:ext cx="872099" cy="684157"/>
            </a:xfrm>
            <a:prstGeom prst="line">
              <a:avLst/>
            </a:prstGeom>
            <a:ln w="19050">
              <a:solidFill>
                <a:schemeClr val="accent1">
                  <a:lumMod val="75000"/>
                </a:schemeClr>
              </a:solidFill>
            </a:ln>
          </p:spPr>
          <p:style>
            <a:lnRef idx="1">
              <a:schemeClr val="dk1"/>
            </a:lnRef>
            <a:fillRef idx="0">
              <a:schemeClr val="dk1"/>
            </a:fillRef>
            <a:effectRef idx="0">
              <a:schemeClr val="dk1"/>
            </a:effectRef>
            <a:fontRef idx="minor">
              <a:schemeClr val="tx1"/>
            </a:fontRef>
          </p:style>
        </p:cxnSp>
        <p:sp>
          <p:nvSpPr>
            <p:cNvPr id="229" name="文本框 228">
              <a:extLst>
                <a:ext uri="{FF2B5EF4-FFF2-40B4-BE49-F238E27FC236}">
                  <a16:creationId xmlns:a16="http://schemas.microsoft.com/office/drawing/2014/main" id="{92FE6160-C603-4D46-9BBF-F4B88C4F5165}"/>
                </a:ext>
              </a:extLst>
            </p:cNvPr>
            <p:cNvSpPr txBox="1"/>
            <p:nvPr/>
          </p:nvSpPr>
          <p:spPr>
            <a:xfrm>
              <a:off x="7274242" y="5238510"/>
              <a:ext cx="1190659" cy="261610"/>
            </a:xfrm>
            <a:prstGeom prst="rect">
              <a:avLst/>
            </a:prstGeom>
            <a:noFill/>
          </p:spPr>
          <p:txBody>
            <a:bodyPr wrap="square" rtlCol="0">
              <a:spAutoFit/>
            </a:bodyPr>
            <a:lstStyle/>
            <a:p>
              <a:r>
                <a:rPr lang="en-US" altLang="zh-CN" sz="1100" dirty="0" err="1">
                  <a:latin typeface="Times New Roman" panose="02020603050405020304" pitchFamily="18" charset="0"/>
                  <a:ea typeface="宋体" panose="02010600030101010101" pitchFamily="2" charset="-122"/>
                  <a:cs typeface="Times New Roman" panose="02020603050405020304" pitchFamily="18" charset="0"/>
                </a:rPr>
                <a:t>T1</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模态加权特征</a:t>
              </a:r>
            </a:p>
          </p:txBody>
        </p:sp>
        <p:sp>
          <p:nvSpPr>
            <p:cNvPr id="230" name="矩形: 圆角 229">
              <a:extLst>
                <a:ext uri="{FF2B5EF4-FFF2-40B4-BE49-F238E27FC236}">
                  <a16:creationId xmlns:a16="http://schemas.microsoft.com/office/drawing/2014/main" id="{E31D95EC-5E9F-4368-8AEB-35615B7EA45C}"/>
                </a:ext>
              </a:extLst>
            </p:cNvPr>
            <p:cNvSpPr/>
            <p:nvPr/>
          </p:nvSpPr>
          <p:spPr>
            <a:xfrm>
              <a:off x="7294880" y="5206861"/>
              <a:ext cx="1087810" cy="369745"/>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1" name="矩形: 圆角 230">
              <a:extLst>
                <a:ext uri="{FF2B5EF4-FFF2-40B4-BE49-F238E27FC236}">
                  <a16:creationId xmlns:a16="http://schemas.microsoft.com/office/drawing/2014/main" id="{4E328FA5-77C2-4DE6-BAF2-20187A6795E1}"/>
                </a:ext>
              </a:extLst>
            </p:cNvPr>
            <p:cNvSpPr/>
            <p:nvPr/>
          </p:nvSpPr>
          <p:spPr>
            <a:xfrm>
              <a:off x="8464901" y="5206861"/>
              <a:ext cx="1087810" cy="369745"/>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2" name="文本框 231">
              <a:extLst>
                <a:ext uri="{FF2B5EF4-FFF2-40B4-BE49-F238E27FC236}">
                  <a16:creationId xmlns:a16="http://schemas.microsoft.com/office/drawing/2014/main" id="{46D4C675-B002-4F09-BEB8-62C068FFDFFD}"/>
                </a:ext>
              </a:extLst>
            </p:cNvPr>
            <p:cNvSpPr txBox="1"/>
            <p:nvPr/>
          </p:nvSpPr>
          <p:spPr>
            <a:xfrm>
              <a:off x="8413476" y="5243910"/>
              <a:ext cx="1190659" cy="261610"/>
            </a:xfrm>
            <a:prstGeom prst="rect">
              <a:avLst/>
            </a:prstGeom>
            <a:noFill/>
          </p:spPr>
          <p:txBody>
            <a:bodyPr wrap="square" rtlCol="0">
              <a:spAutoFit/>
            </a:bodyPr>
            <a:lstStyle/>
            <a:p>
              <a:r>
                <a:rPr lang="en-US" altLang="zh-CN" sz="1100" dirty="0" err="1">
                  <a:latin typeface="Times New Roman" panose="02020603050405020304" pitchFamily="18" charset="0"/>
                  <a:ea typeface="宋体" panose="02010600030101010101" pitchFamily="2" charset="-122"/>
                  <a:cs typeface="Times New Roman" panose="02020603050405020304" pitchFamily="18" charset="0"/>
                </a:rPr>
                <a:t>T2</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模态加权特征</a:t>
              </a:r>
            </a:p>
          </p:txBody>
        </p:sp>
        <p:grpSp>
          <p:nvGrpSpPr>
            <p:cNvPr id="236" name="组合 235">
              <a:extLst>
                <a:ext uri="{FF2B5EF4-FFF2-40B4-BE49-F238E27FC236}">
                  <a16:creationId xmlns:a16="http://schemas.microsoft.com/office/drawing/2014/main" id="{6C2DE0C6-B718-4A29-95BA-F676DCA5B7E0}"/>
                </a:ext>
              </a:extLst>
            </p:cNvPr>
            <p:cNvGrpSpPr/>
            <p:nvPr/>
          </p:nvGrpSpPr>
          <p:grpSpPr>
            <a:xfrm>
              <a:off x="9619413" y="5200334"/>
              <a:ext cx="1591560" cy="369745"/>
              <a:chOff x="7787360" y="5644490"/>
              <a:chExt cx="1591560" cy="369745"/>
            </a:xfrm>
          </p:grpSpPr>
          <p:sp>
            <p:nvSpPr>
              <p:cNvPr id="233" name="矩形: 圆角 232">
                <a:extLst>
                  <a:ext uri="{FF2B5EF4-FFF2-40B4-BE49-F238E27FC236}">
                    <a16:creationId xmlns:a16="http://schemas.microsoft.com/office/drawing/2014/main" id="{EFDC094D-22CC-48D9-A2E9-E86501385F52}"/>
                  </a:ext>
                </a:extLst>
              </p:cNvPr>
              <p:cNvSpPr/>
              <p:nvPr/>
            </p:nvSpPr>
            <p:spPr>
              <a:xfrm>
                <a:off x="7787360" y="5644490"/>
                <a:ext cx="1591559" cy="369745"/>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4" name="文本框 233">
                <a:extLst>
                  <a:ext uri="{FF2B5EF4-FFF2-40B4-BE49-F238E27FC236}">
                    <a16:creationId xmlns:a16="http://schemas.microsoft.com/office/drawing/2014/main" id="{1498FB13-EA43-4C15-A400-8C96E0161551}"/>
                  </a:ext>
                </a:extLst>
              </p:cNvPr>
              <p:cNvSpPr txBox="1"/>
              <p:nvPr/>
            </p:nvSpPr>
            <p:spPr>
              <a:xfrm>
                <a:off x="7787360" y="5698558"/>
                <a:ext cx="1591560" cy="261610"/>
              </a:xfrm>
              <a:prstGeom prst="rect">
                <a:avLst/>
              </a:prstGeom>
              <a:noFill/>
            </p:spPr>
            <p:txBody>
              <a:bodyPr wrap="square" rtlCol="0">
                <a:spAutoFit/>
              </a:bodyPr>
              <a:lstStyle/>
              <a:p>
                <a:r>
                  <a:rPr lang="en-US" altLang="zh-CN" sz="1100" dirty="0" err="1">
                    <a:latin typeface="Times New Roman" panose="02020603050405020304" pitchFamily="18" charset="0"/>
                    <a:ea typeface="宋体" panose="02010600030101010101" pitchFamily="2" charset="-122"/>
                    <a:cs typeface="Times New Roman" panose="02020603050405020304" pitchFamily="18" charset="0"/>
                  </a:rPr>
                  <a:t>T2FLAIR</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模态加权特征</a:t>
                </a:r>
              </a:p>
            </p:txBody>
          </p:sp>
        </p:grpSp>
        <p:sp>
          <p:nvSpPr>
            <p:cNvPr id="235" name="矩形: 圆角 234">
              <a:extLst>
                <a:ext uri="{FF2B5EF4-FFF2-40B4-BE49-F238E27FC236}">
                  <a16:creationId xmlns:a16="http://schemas.microsoft.com/office/drawing/2014/main" id="{47039D89-A5D9-4327-9159-CE12FF792A37}"/>
                </a:ext>
              </a:extLst>
            </p:cNvPr>
            <p:cNvSpPr/>
            <p:nvPr/>
          </p:nvSpPr>
          <p:spPr>
            <a:xfrm>
              <a:off x="7168665" y="5094037"/>
              <a:ext cx="4177202" cy="1099008"/>
            </a:xfrm>
            <a:prstGeom prst="round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7" name="直接箭头连接符 261">
              <a:extLst>
                <a:ext uri="{FF2B5EF4-FFF2-40B4-BE49-F238E27FC236}">
                  <a16:creationId xmlns:a16="http://schemas.microsoft.com/office/drawing/2014/main" id="{BB94F38A-4CB1-43B4-8B1F-E4EFF0A3704C}"/>
                </a:ext>
              </a:extLst>
            </p:cNvPr>
            <p:cNvCxnSpPr>
              <a:cxnSpLocks/>
              <a:endCxn id="245" idx="1"/>
            </p:cNvCxnSpPr>
            <p:nvPr/>
          </p:nvCxnSpPr>
          <p:spPr>
            <a:xfrm>
              <a:off x="8001056" y="5604619"/>
              <a:ext cx="1277426" cy="4574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238" name="对象 237">
              <a:extLst>
                <a:ext uri="{FF2B5EF4-FFF2-40B4-BE49-F238E27FC236}">
                  <a16:creationId xmlns:a16="http://schemas.microsoft.com/office/drawing/2014/main" id="{C2B0E2E2-466F-4210-9D8C-0F251BBBB6E7}"/>
                </a:ext>
              </a:extLst>
            </p:cNvPr>
            <p:cNvGraphicFramePr>
              <a:graphicFrameLocks noChangeAspect="1"/>
            </p:cNvGraphicFramePr>
            <p:nvPr>
              <p:extLst>
                <p:ext uri="{D42A27DB-BD31-4B8C-83A1-F6EECF244321}">
                  <p14:modId xmlns:p14="http://schemas.microsoft.com/office/powerpoint/2010/main" val="625370554"/>
                </p:ext>
              </p:extLst>
            </p:nvPr>
          </p:nvGraphicFramePr>
          <p:xfrm>
            <a:off x="8507401" y="5701158"/>
            <a:ext cx="152400" cy="138193"/>
          </p:xfrm>
          <a:graphic>
            <a:graphicData uri="http://schemas.openxmlformats.org/presentationml/2006/ole">
              <mc:AlternateContent xmlns:mc="http://schemas.openxmlformats.org/markup-compatibility/2006">
                <mc:Choice xmlns:v="urn:schemas-microsoft-com:vml" Requires="v">
                  <p:oleObj name="Equation" r:id="rId10" imgW="152280" imgH="139680" progId="Equation.DSMT4">
                    <p:embed/>
                  </p:oleObj>
                </mc:Choice>
                <mc:Fallback>
                  <p:oleObj name="Equation" r:id="rId10" imgW="152280" imgH="139680" progId="Equation.DSMT4">
                    <p:embed/>
                    <p:pic>
                      <p:nvPicPr>
                        <p:cNvPr id="25" name="对象 24">
                          <a:extLst>
                            <a:ext uri="{FF2B5EF4-FFF2-40B4-BE49-F238E27FC236}">
                              <a16:creationId xmlns:a16="http://schemas.microsoft.com/office/drawing/2014/main" id="{609DA9CC-7B27-46A3-ABE3-E1358FD18F29}"/>
                            </a:ext>
                          </a:extLst>
                        </p:cNvPr>
                        <p:cNvPicPr/>
                        <p:nvPr/>
                      </p:nvPicPr>
                      <p:blipFill>
                        <a:blip r:embed="rId11"/>
                        <a:stretch>
                          <a:fillRect/>
                        </a:stretch>
                      </p:blipFill>
                      <p:spPr>
                        <a:xfrm>
                          <a:off x="8507401" y="5701158"/>
                          <a:ext cx="152400" cy="138193"/>
                        </a:xfrm>
                        <a:prstGeom prst="rect">
                          <a:avLst/>
                        </a:prstGeom>
                      </p:spPr>
                    </p:pic>
                  </p:oleObj>
                </mc:Fallback>
              </mc:AlternateContent>
            </a:graphicData>
          </a:graphic>
        </p:graphicFrame>
        <p:cxnSp>
          <p:nvCxnSpPr>
            <p:cNvPr id="239" name="直接箭头连接符 261">
              <a:extLst>
                <a:ext uri="{FF2B5EF4-FFF2-40B4-BE49-F238E27FC236}">
                  <a16:creationId xmlns:a16="http://schemas.microsoft.com/office/drawing/2014/main" id="{9EE4AF49-490D-45F4-892C-28186623D94B}"/>
                </a:ext>
              </a:extLst>
            </p:cNvPr>
            <p:cNvCxnSpPr>
              <a:cxnSpLocks/>
              <a:endCxn id="245" idx="0"/>
            </p:cNvCxnSpPr>
            <p:nvPr/>
          </p:nvCxnSpPr>
          <p:spPr>
            <a:xfrm>
              <a:off x="8774257" y="5606281"/>
              <a:ext cx="579100" cy="3781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241" name="对象 240">
              <a:extLst>
                <a:ext uri="{FF2B5EF4-FFF2-40B4-BE49-F238E27FC236}">
                  <a16:creationId xmlns:a16="http://schemas.microsoft.com/office/drawing/2014/main" id="{580FE68A-7D0F-4CF0-96AF-F86A48899457}"/>
                </a:ext>
              </a:extLst>
            </p:cNvPr>
            <p:cNvGraphicFramePr>
              <a:graphicFrameLocks noChangeAspect="1"/>
            </p:cNvGraphicFramePr>
            <p:nvPr>
              <p:extLst>
                <p:ext uri="{D42A27DB-BD31-4B8C-83A1-F6EECF244321}">
                  <p14:modId xmlns:p14="http://schemas.microsoft.com/office/powerpoint/2010/main" val="3689125103"/>
                </p:ext>
              </p:extLst>
            </p:nvPr>
          </p:nvGraphicFramePr>
          <p:xfrm>
            <a:off x="9076588" y="5639201"/>
            <a:ext cx="152400" cy="201613"/>
          </p:xfrm>
          <a:graphic>
            <a:graphicData uri="http://schemas.openxmlformats.org/presentationml/2006/ole">
              <mc:AlternateContent xmlns:mc="http://schemas.openxmlformats.org/markup-compatibility/2006">
                <mc:Choice xmlns:v="urn:schemas-microsoft-com:vml" Requires="v">
                  <p:oleObj name="Equation" r:id="rId12" imgW="152651" imgH="201247" progId="Equation.DSMT4">
                    <p:embed/>
                  </p:oleObj>
                </mc:Choice>
                <mc:Fallback>
                  <p:oleObj name="Equation" r:id="rId12" imgW="152651" imgH="201247" progId="Equation.DSMT4">
                    <p:embed/>
                    <p:pic>
                      <p:nvPicPr>
                        <p:cNvPr id="0" name=""/>
                        <p:cNvPicPr/>
                        <p:nvPr/>
                      </p:nvPicPr>
                      <p:blipFill>
                        <a:blip r:embed="rId16"/>
                        <a:stretch>
                          <a:fillRect/>
                        </a:stretch>
                      </p:blipFill>
                      <p:spPr>
                        <a:xfrm>
                          <a:off x="9076588" y="5639201"/>
                          <a:ext cx="152400" cy="201613"/>
                        </a:xfrm>
                        <a:prstGeom prst="rect">
                          <a:avLst/>
                        </a:prstGeom>
                      </p:spPr>
                    </p:pic>
                  </p:oleObj>
                </mc:Fallback>
              </mc:AlternateContent>
            </a:graphicData>
          </a:graphic>
        </p:graphicFrame>
        <p:cxnSp>
          <p:nvCxnSpPr>
            <p:cNvPr id="242" name="直接箭头连接符 261">
              <a:extLst>
                <a:ext uri="{FF2B5EF4-FFF2-40B4-BE49-F238E27FC236}">
                  <a16:creationId xmlns:a16="http://schemas.microsoft.com/office/drawing/2014/main" id="{CD2E81E3-11E6-4627-AAA5-502933F12FAB}"/>
                </a:ext>
              </a:extLst>
            </p:cNvPr>
            <p:cNvCxnSpPr>
              <a:cxnSpLocks/>
              <a:endCxn id="245" idx="3"/>
            </p:cNvCxnSpPr>
            <p:nvPr/>
          </p:nvCxnSpPr>
          <p:spPr>
            <a:xfrm flipH="1">
              <a:off x="9428231" y="5572564"/>
              <a:ext cx="846614" cy="4894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243" name="对象 242">
              <a:extLst>
                <a:ext uri="{FF2B5EF4-FFF2-40B4-BE49-F238E27FC236}">
                  <a16:creationId xmlns:a16="http://schemas.microsoft.com/office/drawing/2014/main" id="{AD1E6653-4C82-46BD-8499-4726EF7A01EE}"/>
                </a:ext>
              </a:extLst>
            </p:cNvPr>
            <p:cNvGraphicFramePr>
              <a:graphicFrameLocks noChangeAspect="1"/>
            </p:cNvGraphicFramePr>
            <p:nvPr>
              <p:extLst>
                <p:ext uri="{D42A27DB-BD31-4B8C-83A1-F6EECF244321}">
                  <p14:modId xmlns:p14="http://schemas.microsoft.com/office/powerpoint/2010/main" val="3720551414"/>
                </p:ext>
              </p:extLst>
            </p:nvPr>
          </p:nvGraphicFramePr>
          <p:xfrm>
            <a:off x="9838535" y="5652193"/>
            <a:ext cx="127000" cy="165100"/>
          </p:xfrm>
          <a:graphic>
            <a:graphicData uri="http://schemas.openxmlformats.org/presentationml/2006/ole">
              <mc:AlternateContent xmlns:mc="http://schemas.openxmlformats.org/markup-compatibility/2006">
                <mc:Choice xmlns:v="urn:schemas-microsoft-com:vml" Requires="v">
                  <p:oleObj name="Equation" r:id="rId14" imgW="126720" imgH="164880" progId="Equation.DSMT4">
                    <p:embed/>
                  </p:oleObj>
                </mc:Choice>
                <mc:Fallback>
                  <p:oleObj name="Equation" r:id="rId14" imgW="126720" imgH="164880" progId="Equation.DSMT4">
                    <p:embed/>
                    <p:pic>
                      <p:nvPicPr>
                        <p:cNvPr id="27" name="对象 26">
                          <a:extLst>
                            <a:ext uri="{FF2B5EF4-FFF2-40B4-BE49-F238E27FC236}">
                              <a16:creationId xmlns:a16="http://schemas.microsoft.com/office/drawing/2014/main" id="{EBBD3CF4-504C-403C-8626-37E82463C169}"/>
                            </a:ext>
                          </a:extLst>
                        </p:cNvPr>
                        <p:cNvPicPr/>
                        <p:nvPr/>
                      </p:nvPicPr>
                      <p:blipFill>
                        <a:blip r:embed="rId15"/>
                        <a:stretch>
                          <a:fillRect/>
                        </a:stretch>
                      </p:blipFill>
                      <p:spPr>
                        <a:xfrm>
                          <a:off x="9838535" y="5652193"/>
                          <a:ext cx="127000" cy="165100"/>
                        </a:xfrm>
                        <a:prstGeom prst="rect">
                          <a:avLst/>
                        </a:prstGeom>
                      </p:spPr>
                    </p:pic>
                  </p:oleObj>
                </mc:Fallback>
              </mc:AlternateContent>
            </a:graphicData>
          </a:graphic>
        </p:graphicFrame>
        <p:pic>
          <p:nvPicPr>
            <p:cNvPr id="245" name="图片 244">
              <a:extLst>
                <a:ext uri="{FF2B5EF4-FFF2-40B4-BE49-F238E27FC236}">
                  <a16:creationId xmlns:a16="http://schemas.microsoft.com/office/drawing/2014/main" id="{427E1A88-FBF3-427B-924B-7231079D0A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8482" y="5984389"/>
              <a:ext cx="149749" cy="155266"/>
            </a:xfrm>
            <a:prstGeom prst="rect">
              <a:avLst/>
            </a:prstGeom>
          </p:spPr>
        </p:pic>
      </p:grpSp>
    </p:spTree>
    <p:extLst>
      <p:ext uri="{BB962C8B-B14F-4D97-AF65-F5344CB8AC3E}">
        <p14:creationId xmlns:p14="http://schemas.microsoft.com/office/powerpoint/2010/main" val="2821419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1" name="连接符: 肘形 220">
            <a:extLst>
              <a:ext uri="{FF2B5EF4-FFF2-40B4-BE49-F238E27FC236}">
                <a16:creationId xmlns:a16="http://schemas.microsoft.com/office/drawing/2014/main" id="{9AEFCCB5-2822-4D6B-9CFD-B8E35E32CCD2}"/>
              </a:ext>
            </a:extLst>
          </p:cNvPr>
          <p:cNvCxnSpPr>
            <a:cxnSpLocks/>
            <a:endCxn id="142" idx="2"/>
          </p:cNvCxnSpPr>
          <p:nvPr/>
        </p:nvCxnSpPr>
        <p:spPr>
          <a:xfrm flipV="1">
            <a:off x="3997531" y="1540073"/>
            <a:ext cx="1073717" cy="858010"/>
          </a:xfrm>
          <a:prstGeom prst="bentConnector3">
            <a:avLst>
              <a:gd name="adj1" fmla="val 3552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立方体 3">
            <a:extLst>
              <a:ext uri="{FF2B5EF4-FFF2-40B4-BE49-F238E27FC236}">
                <a16:creationId xmlns:a16="http://schemas.microsoft.com/office/drawing/2014/main" id="{4D675234-ED4C-4FA5-B6D6-1BDFDFDBEEF5}"/>
              </a:ext>
            </a:extLst>
          </p:cNvPr>
          <p:cNvSpPr/>
          <p:nvPr/>
        </p:nvSpPr>
        <p:spPr>
          <a:xfrm>
            <a:off x="1713895" y="2472941"/>
            <a:ext cx="221747" cy="76069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立方体 6">
            <a:extLst>
              <a:ext uri="{FF2B5EF4-FFF2-40B4-BE49-F238E27FC236}">
                <a16:creationId xmlns:a16="http://schemas.microsoft.com/office/drawing/2014/main" id="{CEB33577-388B-4184-8CEA-A305ABCCB5B0}"/>
              </a:ext>
            </a:extLst>
          </p:cNvPr>
          <p:cNvSpPr/>
          <p:nvPr/>
        </p:nvSpPr>
        <p:spPr>
          <a:xfrm>
            <a:off x="1763061" y="2472941"/>
            <a:ext cx="221747" cy="760692"/>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立方体 7">
            <a:extLst>
              <a:ext uri="{FF2B5EF4-FFF2-40B4-BE49-F238E27FC236}">
                <a16:creationId xmlns:a16="http://schemas.microsoft.com/office/drawing/2014/main" id="{DC717E5D-826A-46E1-81C5-4814BB3C6383}"/>
              </a:ext>
            </a:extLst>
          </p:cNvPr>
          <p:cNvSpPr/>
          <p:nvPr/>
        </p:nvSpPr>
        <p:spPr>
          <a:xfrm>
            <a:off x="1807082" y="2472941"/>
            <a:ext cx="221747" cy="760692"/>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69AAF7C-CC62-4414-9207-76A5544E86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7623" y="2724219"/>
            <a:ext cx="149749" cy="156959"/>
          </a:xfrm>
          <a:prstGeom prst="rect">
            <a:avLst/>
          </a:prstGeom>
        </p:spPr>
      </p:pic>
      <p:cxnSp>
        <p:nvCxnSpPr>
          <p:cNvPr id="13" name="直接箭头连接符 12">
            <a:extLst>
              <a:ext uri="{FF2B5EF4-FFF2-40B4-BE49-F238E27FC236}">
                <a16:creationId xmlns:a16="http://schemas.microsoft.com/office/drawing/2014/main" id="{E25B20BB-5F3C-4AC1-8EB4-E4884A32D430}"/>
              </a:ext>
            </a:extLst>
          </p:cNvPr>
          <p:cNvCxnSpPr>
            <a:cxnSpLocks/>
          </p:cNvCxnSpPr>
          <p:nvPr/>
        </p:nvCxnSpPr>
        <p:spPr>
          <a:xfrm flipV="1">
            <a:off x="1435600" y="2798630"/>
            <a:ext cx="278295" cy="406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A52D6C20-E1AE-43E6-B7F7-8326D441069D}"/>
              </a:ext>
            </a:extLst>
          </p:cNvPr>
          <p:cNvCxnSpPr/>
          <p:nvPr/>
        </p:nvCxnSpPr>
        <p:spPr>
          <a:xfrm>
            <a:off x="1984808" y="28115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立方体 15">
            <a:extLst>
              <a:ext uri="{FF2B5EF4-FFF2-40B4-BE49-F238E27FC236}">
                <a16:creationId xmlns:a16="http://schemas.microsoft.com/office/drawing/2014/main" id="{215C4606-B3A2-4F1E-B77B-4C1204CB60F8}"/>
              </a:ext>
            </a:extLst>
          </p:cNvPr>
          <p:cNvSpPr/>
          <p:nvPr/>
        </p:nvSpPr>
        <p:spPr>
          <a:xfrm rot="2696801">
            <a:off x="1883690" y="2140381"/>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连接符: 肘形 19">
            <a:extLst>
              <a:ext uri="{FF2B5EF4-FFF2-40B4-BE49-F238E27FC236}">
                <a16:creationId xmlns:a16="http://schemas.microsoft.com/office/drawing/2014/main" id="{1CBFC4C9-503C-4A4D-835D-2ACFCE145267}"/>
              </a:ext>
            </a:extLst>
          </p:cNvPr>
          <p:cNvCxnSpPr>
            <a:cxnSpLocks/>
            <a:endCxn id="16" idx="2"/>
          </p:cNvCxnSpPr>
          <p:nvPr/>
        </p:nvCxnSpPr>
        <p:spPr>
          <a:xfrm rot="5400000" flipH="1" flipV="1">
            <a:off x="1511514" y="2437769"/>
            <a:ext cx="430006"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24" name="连接符: 肘形 23">
            <a:extLst>
              <a:ext uri="{FF2B5EF4-FFF2-40B4-BE49-F238E27FC236}">
                <a16:creationId xmlns:a16="http://schemas.microsoft.com/office/drawing/2014/main" id="{4B24A012-81B3-4A33-8FD2-44DB3882D15F}"/>
              </a:ext>
            </a:extLst>
          </p:cNvPr>
          <p:cNvCxnSpPr>
            <a:stCxn id="16" idx="5"/>
            <a:endCxn id="11" idx="0"/>
          </p:cNvCxnSpPr>
          <p:nvPr/>
        </p:nvCxnSpPr>
        <p:spPr>
          <a:xfrm>
            <a:off x="1964298" y="2374901"/>
            <a:ext cx="308200" cy="3493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6931CF6A-C168-434F-B136-8C8A927CEED1}"/>
              </a:ext>
            </a:extLst>
          </p:cNvPr>
          <p:cNvCxnSpPr>
            <a:cxnSpLocks/>
          </p:cNvCxnSpPr>
          <p:nvPr/>
        </p:nvCxnSpPr>
        <p:spPr>
          <a:xfrm flipV="1">
            <a:off x="2347372" y="2802698"/>
            <a:ext cx="79092" cy="8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立方体 29">
            <a:extLst>
              <a:ext uri="{FF2B5EF4-FFF2-40B4-BE49-F238E27FC236}">
                <a16:creationId xmlns:a16="http://schemas.microsoft.com/office/drawing/2014/main" id="{5885527B-B5D8-4F01-838C-88D1EFD14656}"/>
              </a:ext>
            </a:extLst>
          </p:cNvPr>
          <p:cNvSpPr/>
          <p:nvPr/>
        </p:nvSpPr>
        <p:spPr>
          <a:xfrm>
            <a:off x="2382930" y="2472941"/>
            <a:ext cx="221747" cy="760692"/>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188E5D7D-8D3E-49D6-94A1-4A04B4DAF921}"/>
              </a:ext>
            </a:extLst>
          </p:cNvPr>
          <p:cNvCxnSpPr/>
          <p:nvPr/>
        </p:nvCxnSpPr>
        <p:spPr>
          <a:xfrm>
            <a:off x="2508325" y="28115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3" name="立方体 32">
            <a:extLst>
              <a:ext uri="{FF2B5EF4-FFF2-40B4-BE49-F238E27FC236}">
                <a16:creationId xmlns:a16="http://schemas.microsoft.com/office/drawing/2014/main" id="{111C19E8-176E-47EB-91B4-F47F1D947FC0}"/>
              </a:ext>
            </a:extLst>
          </p:cNvPr>
          <p:cNvSpPr/>
          <p:nvPr/>
        </p:nvSpPr>
        <p:spPr>
          <a:xfrm>
            <a:off x="2682340" y="2472941"/>
            <a:ext cx="361417" cy="760692"/>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立方体 33">
            <a:extLst>
              <a:ext uri="{FF2B5EF4-FFF2-40B4-BE49-F238E27FC236}">
                <a16:creationId xmlns:a16="http://schemas.microsoft.com/office/drawing/2014/main" id="{1F049E3E-BC16-4972-8E61-DED75AEBD67A}"/>
              </a:ext>
            </a:extLst>
          </p:cNvPr>
          <p:cNvSpPr/>
          <p:nvPr/>
        </p:nvSpPr>
        <p:spPr>
          <a:xfrm rot="2696801">
            <a:off x="2860936" y="2162828"/>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连接符: 肘形 37">
            <a:extLst>
              <a:ext uri="{FF2B5EF4-FFF2-40B4-BE49-F238E27FC236}">
                <a16:creationId xmlns:a16="http://schemas.microsoft.com/office/drawing/2014/main" id="{199A7048-CD9B-42FA-AE0E-F32ABF2043FA}"/>
              </a:ext>
            </a:extLst>
          </p:cNvPr>
          <p:cNvCxnSpPr>
            <a:cxnSpLocks/>
            <a:endCxn id="34" idx="2"/>
          </p:cNvCxnSpPr>
          <p:nvPr/>
        </p:nvCxnSpPr>
        <p:spPr>
          <a:xfrm rot="5400000" flipH="1" flipV="1">
            <a:off x="2538846" y="2496352"/>
            <a:ext cx="416055"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0" name="连接符: 肘形 39">
            <a:extLst>
              <a:ext uri="{FF2B5EF4-FFF2-40B4-BE49-F238E27FC236}">
                <a16:creationId xmlns:a16="http://schemas.microsoft.com/office/drawing/2014/main" id="{8213787B-A750-462C-84D1-02742817F58F}"/>
              </a:ext>
            </a:extLst>
          </p:cNvPr>
          <p:cNvCxnSpPr>
            <a:cxnSpLocks/>
            <a:endCxn id="41" idx="0"/>
          </p:cNvCxnSpPr>
          <p:nvPr/>
        </p:nvCxnSpPr>
        <p:spPr>
          <a:xfrm>
            <a:off x="2947073" y="2398081"/>
            <a:ext cx="308067" cy="3220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41" name="图片 40">
            <a:extLst>
              <a:ext uri="{FF2B5EF4-FFF2-40B4-BE49-F238E27FC236}">
                <a16:creationId xmlns:a16="http://schemas.microsoft.com/office/drawing/2014/main" id="{E95DBA48-16C7-41FB-AA41-3AB3359A1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265" y="2720149"/>
            <a:ext cx="149749" cy="156959"/>
          </a:xfrm>
          <a:prstGeom prst="rect">
            <a:avLst/>
          </a:prstGeom>
        </p:spPr>
      </p:pic>
      <p:cxnSp>
        <p:nvCxnSpPr>
          <p:cNvPr id="42" name="直接箭头连接符 41">
            <a:extLst>
              <a:ext uri="{FF2B5EF4-FFF2-40B4-BE49-F238E27FC236}">
                <a16:creationId xmlns:a16="http://schemas.microsoft.com/office/drawing/2014/main" id="{3AB7E0DB-7DB7-4096-9368-05656385842A}"/>
              </a:ext>
            </a:extLst>
          </p:cNvPr>
          <p:cNvCxnSpPr/>
          <p:nvPr/>
        </p:nvCxnSpPr>
        <p:spPr>
          <a:xfrm>
            <a:off x="2951754" y="280748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74A59223-746D-4848-95C4-A273775B1E9D}"/>
              </a:ext>
            </a:extLst>
          </p:cNvPr>
          <p:cNvCxnSpPr>
            <a:cxnSpLocks/>
          </p:cNvCxnSpPr>
          <p:nvPr/>
        </p:nvCxnSpPr>
        <p:spPr>
          <a:xfrm flipV="1">
            <a:off x="3330015" y="2798628"/>
            <a:ext cx="79092" cy="8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6" name="立方体 45">
            <a:extLst>
              <a:ext uri="{FF2B5EF4-FFF2-40B4-BE49-F238E27FC236}">
                <a16:creationId xmlns:a16="http://schemas.microsoft.com/office/drawing/2014/main" id="{E84CC65B-3300-430E-97FC-E6F1C98954F5}"/>
              </a:ext>
            </a:extLst>
          </p:cNvPr>
          <p:cNvSpPr/>
          <p:nvPr/>
        </p:nvSpPr>
        <p:spPr>
          <a:xfrm>
            <a:off x="3352593" y="2469167"/>
            <a:ext cx="221747" cy="760692"/>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0" name="直接箭头连接符 69">
            <a:extLst>
              <a:ext uri="{FF2B5EF4-FFF2-40B4-BE49-F238E27FC236}">
                <a16:creationId xmlns:a16="http://schemas.microsoft.com/office/drawing/2014/main" id="{3CB59871-98FA-4D28-92DD-E8CC63A5C589}"/>
              </a:ext>
            </a:extLst>
          </p:cNvPr>
          <p:cNvCxnSpPr/>
          <p:nvPr/>
        </p:nvCxnSpPr>
        <p:spPr>
          <a:xfrm>
            <a:off x="3464835" y="280777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立方体 70">
            <a:extLst>
              <a:ext uri="{FF2B5EF4-FFF2-40B4-BE49-F238E27FC236}">
                <a16:creationId xmlns:a16="http://schemas.microsoft.com/office/drawing/2014/main" id="{EA7E3760-E4CE-490B-8EFF-BA5A1B00BCA4}"/>
              </a:ext>
            </a:extLst>
          </p:cNvPr>
          <p:cNvSpPr/>
          <p:nvPr/>
        </p:nvSpPr>
        <p:spPr>
          <a:xfrm>
            <a:off x="3638850" y="2469167"/>
            <a:ext cx="361417" cy="760692"/>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连接符: 肘形 72">
            <a:extLst>
              <a:ext uri="{FF2B5EF4-FFF2-40B4-BE49-F238E27FC236}">
                <a16:creationId xmlns:a16="http://schemas.microsoft.com/office/drawing/2014/main" id="{80599096-8A9E-457D-8158-0E40A98CCE05}"/>
              </a:ext>
            </a:extLst>
          </p:cNvPr>
          <p:cNvCxnSpPr>
            <a:cxnSpLocks/>
            <a:endCxn id="72" idx="2"/>
          </p:cNvCxnSpPr>
          <p:nvPr/>
        </p:nvCxnSpPr>
        <p:spPr>
          <a:xfrm rot="5400000" flipH="1" flipV="1">
            <a:off x="3495356" y="2492578"/>
            <a:ext cx="416055"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4" name="连接符: 肘形 73">
            <a:extLst>
              <a:ext uri="{FF2B5EF4-FFF2-40B4-BE49-F238E27FC236}">
                <a16:creationId xmlns:a16="http://schemas.microsoft.com/office/drawing/2014/main" id="{9959C635-4076-4D90-A257-75D511ECF469}"/>
              </a:ext>
            </a:extLst>
          </p:cNvPr>
          <p:cNvCxnSpPr>
            <a:cxnSpLocks/>
            <a:endCxn id="75" idx="0"/>
          </p:cNvCxnSpPr>
          <p:nvPr/>
        </p:nvCxnSpPr>
        <p:spPr>
          <a:xfrm>
            <a:off x="3903583" y="2394307"/>
            <a:ext cx="308067" cy="3220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5" name="图片 74">
            <a:extLst>
              <a:ext uri="{FF2B5EF4-FFF2-40B4-BE49-F238E27FC236}">
                <a16:creationId xmlns:a16="http://schemas.microsoft.com/office/drawing/2014/main" id="{BE65CC65-6774-44E9-827E-2EEAAE78A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6775" y="2716375"/>
            <a:ext cx="149749" cy="156959"/>
          </a:xfrm>
          <a:prstGeom prst="rect">
            <a:avLst/>
          </a:prstGeom>
        </p:spPr>
      </p:pic>
      <p:cxnSp>
        <p:nvCxnSpPr>
          <p:cNvPr id="76" name="直接箭头连接符 75">
            <a:extLst>
              <a:ext uri="{FF2B5EF4-FFF2-40B4-BE49-F238E27FC236}">
                <a16:creationId xmlns:a16="http://schemas.microsoft.com/office/drawing/2014/main" id="{EF60FBF1-77BD-4943-8A09-37028C905CF9}"/>
              </a:ext>
            </a:extLst>
          </p:cNvPr>
          <p:cNvCxnSpPr/>
          <p:nvPr/>
        </p:nvCxnSpPr>
        <p:spPr>
          <a:xfrm>
            <a:off x="3908264" y="280370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直接箭头连接符 76">
            <a:extLst>
              <a:ext uri="{FF2B5EF4-FFF2-40B4-BE49-F238E27FC236}">
                <a16:creationId xmlns:a16="http://schemas.microsoft.com/office/drawing/2014/main" id="{EC7AF268-1E8E-4CDB-9A6E-6A77BFA4F273}"/>
              </a:ext>
            </a:extLst>
          </p:cNvPr>
          <p:cNvCxnSpPr>
            <a:cxnSpLocks/>
            <a:endCxn id="106" idx="0"/>
          </p:cNvCxnSpPr>
          <p:nvPr/>
        </p:nvCxnSpPr>
        <p:spPr>
          <a:xfrm>
            <a:off x="4286525" y="2803708"/>
            <a:ext cx="346765" cy="51718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立方体 77">
            <a:extLst>
              <a:ext uri="{FF2B5EF4-FFF2-40B4-BE49-F238E27FC236}">
                <a16:creationId xmlns:a16="http://schemas.microsoft.com/office/drawing/2014/main" id="{319872FB-B354-4B3F-9A7B-050DEF4854C6}"/>
              </a:ext>
            </a:extLst>
          </p:cNvPr>
          <p:cNvSpPr/>
          <p:nvPr/>
        </p:nvSpPr>
        <p:spPr>
          <a:xfrm>
            <a:off x="1675682" y="3841345"/>
            <a:ext cx="221747" cy="76069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立方体 78">
            <a:extLst>
              <a:ext uri="{FF2B5EF4-FFF2-40B4-BE49-F238E27FC236}">
                <a16:creationId xmlns:a16="http://schemas.microsoft.com/office/drawing/2014/main" id="{BF6C620C-3D16-4BFA-A83B-A752BB0A785D}"/>
              </a:ext>
            </a:extLst>
          </p:cNvPr>
          <p:cNvSpPr/>
          <p:nvPr/>
        </p:nvSpPr>
        <p:spPr>
          <a:xfrm>
            <a:off x="1724848" y="3841345"/>
            <a:ext cx="221747" cy="760692"/>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立方体 79">
            <a:extLst>
              <a:ext uri="{FF2B5EF4-FFF2-40B4-BE49-F238E27FC236}">
                <a16:creationId xmlns:a16="http://schemas.microsoft.com/office/drawing/2014/main" id="{52FF3FBB-860B-4051-A572-41BE1040BD0A}"/>
              </a:ext>
            </a:extLst>
          </p:cNvPr>
          <p:cNvSpPr/>
          <p:nvPr/>
        </p:nvSpPr>
        <p:spPr>
          <a:xfrm>
            <a:off x="1768869" y="3841345"/>
            <a:ext cx="221747" cy="760692"/>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 name="图片 80">
            <a:extLst>
              <a:ext uri="{FF2B5EF4-FFF2-40B4-BE49-F238E27FC236}">
                <a16:creationId xmlns:a16="http://schemas.microsoft.com/office/drawing/2014/main" id="{46CAEE07-8C8D-4B15-A7E3-87E7B643E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410" y="4092623"/>
            <a:ext cx="149749" cy="156959"/>
          </a:xfrm>
          <a:prstGeom prst="rect">
            <a:avLst/>
          </a:prstGeom>
        </p:spPr>
      </p:pic>
      <p:cxnSp>
        <p:nvCxnSpPr>
          <p:cNvPr id="82" name="直接箭头连接符 81">
            <a:extLst>
              <a:ext uri="{FF2B5EF4-FFF2-40B4-BE49-F238E27FC236}">
                <a16:creationId xmlns:a16="http://schemas.microsoft.com/office/drawing/2014/main" id="{3D56EADA-E56A-49F0-AA16-A540658896E1}"/>
              </a:ext>
            </a:extLst>
          </p:cNvPr>
          <p:cNvCxnSpPr/>
          <p:nvPr/>
        </p:nvCxnSpPr>
        <p:spPr>
          <a:xfrm>
            <a:off x="1446354" y="416703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F3D9523D-7805-4577-AC4F-BD9C6BB8CC2E}"/>
              </a:ext>
            </a:extLst>
          </p:cNvPr>
          <p:cNvCxnSpPr/>
          <p:nvPr/>
        </p:nvCxnSpPr>
        <p:spPr>
          <a:xfrm>
            <a:off x="1946595" y="417995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4" name="立方体 83">
            <a:extLst>
              <a:ext uri="{FF2B5EF4-FFF2-40B4-BE49-F238E27FC236}">
                <a16:creationId xmlns:a16="http://schemas.microsoft.com/office/drawing/2014/main" id="{C7ACCE3A-FAC5-484B-90DC-47A6FD76A468}"/>
              </a:ext>
            </a:extLst>
          </p:cNvPr>
          <p:cNvSpPr/>
          <p:nvPr/>
        </p:nvSpPr>
        <p:spPr>
          <a:xfrm rot="2696801">
            <a:off x="1845477" y="3508785"/>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连接符: 肘形 84">
            <a:extLst>
              <a:ext uri="{FF2B5EF4-FFF2-40B4-BE49-F238E27FC236}">
                <a16:creationId xmlns:a16="http://schemas.microsoft.com/office/drawing/2014/main" id="{AD89FE11-339D-4C33-984A-143A301FA60B}"/>
              </a:ext>
            </a:extLst>
          </p:cNvPr>
          <p:cNvCxnSpPr>
            <a:cxnSpLocks/>
            <a:endCxn id="84" idx="2"/>
          </p:cNvCxnSpPr>
          <p:nvPr/>
        </p:nvCxnSpPr>
        <p:spPr>
          <a:xfrm rot="5400000" flipH="1" flipV="1">
            <a:off x="1473301" y="3806173"/>
            <a:ext cx="430006"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86" name="连接符: 肘形 85">
            <a:extLst>
              <a:ext uri="{FF2B5EF4-FFF2-40B4-BE49-F238E27FC236}">
                <a16:creationId xmlns:a16="http://schemas.microsoft.com/office/drawing/2014/main" id="{F7E48D28-A365-41A5-B6F7-77C7EC9A5DA6}"/>
              </a:ext>
            </a:extLst>
          </p:cNvPr>
          <p:cNvCxnSpPr>
            <a:stCxn id="84" idx="5"/>
            <a:endCxn id="81" idx="0"/>
          </p:cNvCxnSpPr>
          <p:nvPr/>
        </p:nvCxnSpPr>
        <p:spPr>
          <a:xfrm>
            <a:off x="1926085" y="3743305"/>
            <a:ext cx="308200" cy="3493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7" name="直接箭头连接符 86">
            <a:extLst>
              <a:ext uri="{FF2B5EF4-FFF2-40B4-BE49-F238E27FC236}">
                <a16:creationId xmlns:a16="http://schemas.microsoft.com/office/drawing/2014/main" id="{323B5CDF-DB1F-4F3A-93DA-3E89E9A9EF71}"/>
              </a:ext>
            </a:extLst>
          </p:cNvPr>
          <p:cNvCxnSpPr>
            <a:cxnSpLocks/>
          </p:cNvCxnSpPr>
          <p:nvPr/>
        </p:nvCxnSpPr>
        <p:spPr>
          <a:xfrm flipV="1">
            <a:off x="2309159" y="4171102"/>
            <a:ext cx="79092" cy="8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8" name="立方体 87">
            <a:extLst>
              <a:ext uri="{FF2B5EF4-FFF2-40B4-BE49-F238E27FC236}">
                <a16:creationId xmlns:a16="http://schemas.microsoft.com/office/drawing/2014/main" id="{146A8779-F85B-473B-BFFC-6804CE5E134D}"/>
              </a:ext>
            </a:extLst>
          </p:cNvPr>
          <p:cNvSpPr/>
          <p:nvPr/>
        </p:nvSpPr>
        <p:spPr>
          <a:xfrm>
            <a:off x="2344717" y="3841345"/>
            <a:ext cx="221747" cy="760692"/>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9" name="直接箭头连接符 88">
            <a:extLst>
              <a:ext uri="{FF2B5EF4-FFF2-40B4-BE49-F238E27FC236}">
                <a16:creationId xmlns:a16="http://schemas.microsoft.com/office/drawing/2014/main" id="{7396EC4A-9B3A-46D8-B996-57F405D7B175}"/>
              </a:ext>
            </a:extLst>
          </p:cNvPr>
          <p:cNvCxnSpPr/>
          <p:nvPr/>
        </p:nvCxnSpPr>
        <p:spPr>
          <a:xfrm>
            <a:off x="2470112" y="417995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0" name="立方体 89">
            <a:extLst>
              <a:ext uri="{FF2B5EF4-FFF2-40B4-BE49-F238E27FC236}">
                <a16:creationId xmlns:a16="http://schemas.microsoft.com/office/drawing/2014/main" id="{71E4D2E0-EC46-473B-9FC3-8F9D9A59413A}"/>
              </a:ext>
            </a:extLst>
          </p:cNvPr>
          <p:cNvSpPr/>
          <p:nvPr/>
        </p:nvSpPr>
        <p:spPr>
          <a:xfrm>
            <a:off x="2644127" y="3841345"/>
            <a:ext cx="361417" cy="760692"/>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立方体 90">
            <a:extLst>
              <a:ext uri="{FF2B5EF4-FFF2-40B4-BE49-F238E27FC236}">
                <a16:creationId xmlns:a16="http://schemas.microsoft.com/office/drawing/2014/main" id="{768D2816-E4A7-4AB4-9F4B-5CAF338A519E}"/>
              </a:ext>
            </a:extLst>
          </p:cNvPr>
          <p:cNvSpPr/>
          <p:nvPr/>
        </p:nvSpPr>
        <p:spPr>
          <a:xfrm rot="2696801">
            <a:off x="2822723" y="3531232"/>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连接符: 肘形 91">
            <a:extLst>
              <a:ext uri="{FF2B5EF4-FFF2-40B4-BE49-F238E27FC236}">
                <a16:creationId xmlns:a16="http://schemas.microsoft.com/office/drawing/2014/main" id="{77552597-D799-40D6-BF49-F9E4948F9BE0}"/>
              </a:ext>
            </a:extLst>
          </p:cNvPr>
          <p:cNvCxnSpPr>
            <a:cxnSpLocks/>
            <a:endCxn id="91" idx="2"/>
          </p:cNvCxnSpPr>
          <p:nvPr/>
        </p:nvCxnSpPr>
        <p:spPr>
          <a:xfrm rot="5400000" flipH="1" flipV="1">
            <a:off x="2500633" y="3864756"/>
            <a:ext cx="416055"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93" name="连接符: 肘形 92">
            <a:extLst>
              <a:ext uri="{FF2B5EF4-FFF2-40B4-BE49-F238E27FC236}">
                <a16:creationId xmlns:a16="http://schemas.microsoft.com/office/drawing/2014/main" id="{5B185B78-1977-4594-9588-CE1FD84F300B}"/>
              </a:ext>
            </a:extLst>
          </p:cNvPr>
          <p:cNvCxnSpPr>
            <a:cxnSpLocks/>
            <a:endCxn id="94" idx="0"/>
          </p:cNvCxnSpPr>
          <p:nvPr/>
        </p:nvCxnSpPr>
        <p:spPr>
          <a:xfrm>
            <a:off x="2908860" y="3766485"/>
            <a:ext cx="308067" cy="3220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4" name="图片 93">
            <a:extLst>
              <a:ext uri="{FF2B5EF4-FFF2-40B4-BE49-F238E27FC236}">
                <a16:creationId xmlns:a16="http://schemas.microsoft.com/office/drawing/2014/main" id="{6291AD58-A7B8-4011-A40C-95C9ADD67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2052" y="4088553"/>
            <a:ext cx="149749" cy="156959"/>
          </a:xfrm>
          <a:prstGeom prst="rect">
            <a:avLst/>
          </a:prstGeom>
        </p:spPr>
      </p:pic>
      <p:cxnSp>
        <p:nvCxnSpPr>
          <p:cNvPr id="95" name="直接箭头连接符 94">
            <a:extLst>
              <a:ext uri="{FF2B5EF4-FFF2-40B4-BE49-F238E27FC236}">
                <a16:creationId xmlns:a16="http://schemas.microsoft.com/office/drawing/2014/main" id="{CF17C0E2-EC22-4462-B8F0-6F27AB2875F5}"/>
              </a:ext>
            </a:extLst>
          </p:cNvPr>
          <p:cNvCxnSpPr/>
          <p:nvPr/>
        </p:nvCxnSpPr>
        <p:spPr>
          <a:xfrm>
            <a:off x="2913541" y="41758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6" name="直接箭头连接符 95">
            <a:extLst>
              <a:ext uri="{FF2B5EF4-FFF2-40B4-BE49-F238E27FC236}">
                <a16:creationId xmlns:a16="http://schemas.microsoft.com/office/drawing/2014/main" id="{8BDFC569-CF61-4CDD-A815-028071C416E1}"/>
              </a:ext>
            </a:extLst>
          </p:cNvPr>
          <p:cNvCxnSpPr>
            <a:cxnSpLocks/>
          </p:cNvCxnSpPr>
          <p:nvPr/>
        </p:nvCxnSpPr>
        <p:spPr>
          <a:xfrm flipV="1">
            <a:off x="3291802" y="4167032"/>
            <a:ext cx="79092" cy="8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7" name="立方体 96">
            <a:extLst>
              <a:ext uri="{FF2B5EF4-FFF2-40B4-BE49-F238E27FC236}">
                <a16:creationId xmlns:a16="http://schemas.microsoft.com/office/drawing/2014/main" id="{59A9AD52-B477-469D-AB1D-13B13128D727}"/>
              </a:ext>
            </a:extLst>
          </p:cNvPr>
          <p:cNvSpPr/>
          <p:nvPr/>
        </p:nvSpPr>
        <p:spPr>
          <a:xfrm>
            <a:off x="3314380" y="3837571"/>
            <a:ext cx="221747" cy="760692"/>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8" name="直接箭头连接符 97">
            <a:extLst>
              <a:ext uri="{FF2B5EF4-FFF2-40B4-BE49-F238E27FC236}">
                <a16:creationId xmlns:a16="http://schemas.microsoft.com/office/drawing/2014/main" id="{D0B78B60-E1E0-426B-9C3B-CF62C1DBC72B}"/>
              </a:ext>
            </a:extLst>
          </p:cNvPr>
          <p:cNvCxnSpPr/>
          <p:nvPr/>
        </p:nvCxnSpPr>
        <p:spPr>
          <a:xfrm>
            <a:off x="3426622" y="417618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9" name="立方体 98">
            <a:extLst>
              <a:ext uri="{FF2B5EF4-FFF2-40B4-BE49-F238E27FC236}">
                <a16:creationId xmlns:a16="http://schemas.microsoft.com/office/drawing/2014/main" id="{AF4BB41E-59AE-4141-9D89-4E2ABC2019E0}"/>
              </a:ext>
            </a:extLst>
          </p:cNvPr>
          <p:cNvSpPr/>
          <p:nvPr/>
        </p:nvSpPr>
        <p:spPr>
          <a:xfrm>
            <a:off x="3600637" y="3837571"/>
            <a:ext cx="361417" cy="760692"/>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立方体 99">
            <a:extLst>
              <a:ext uri="{FF2B5EF4-FFF2-40B4-BE49-F238E27FC236}">
                <a16:creationId xmlns:a16="http://schemas.microsoft.com/office/drawing/2014/main" id="{5B5E25DF-9292-4B97-81D7-24C0C95F0C58}"/>
              </a:ext>
            </a:extLst>
          </p:cNvPr>
          <p:cNvSpPr/>
          <p:nvPr/>
        </p:nvSpPr>
        <p:spPr>
          <a:xfrm rot="2696801">
            <a:off x="3779233" y="3527458"/>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连接符: 肘形 100">
            <a:extLst>
              <a:ext uri="{FF2B5EF4-FFF2-40B4-BE49-F238E27FC236}">
                <a16:creationId xmlns:a16="http://schemas.microsoft.com/office/drawing/2014/main" id="{D3F70ED9-8CEA-4C82-9D2B-B34EAF40510E}"/>
              </a:ext>
            </a:extLst>
          </p:cNvPr>
          <p:cNvCxnSpPr>
            <a:cxnSpLocks/>
            <a:endCxn id="100" idx="2"/>
          </p:cNvCxnSpPr>
          <p:nvPr/>
        </p:nvCxnSpPr>
        <p:spPr>
          <a:xfrm rot="5400000" flipH="1" flipV="1">
            <a:off x="3457143" y="3860982"/>
            <a:ext cx="416055"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02" name="连接符: 肘形 101">
            <a:extLst>
              <a:ext uri="{FF2B5EF4-FFF2-40B4-BE49-F238E27FC236}">
                <a16:creationId xmlns:a16="http://schemas.microsoft.com/office/drawing/2014/main" id="{411A2F4A-B8D2-4323-AE7D-0B475D528FD7}"/>
              </a:ext>
            </a:extLst>
          </p:cNvPr>
          <p:cNvCxnSpPr>
            <a:cxnSpLocks/>
            <a:endCxn id="103" idx="0"/>
          </p:cNvCxnSpPr>
          <p:nvPr/>
        </p:nvCxnSpPr>
        <p:spPr>
          <a:xfrm>
            <a:off x="3865370" y="3762711"/>
            <a:ext cx="308067" cy="3220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03" name="图片 102">
            <a:extLst>
              <a:ext uri="{FF2B5EF4-FFF2-40B4-BE49-F238E27FC236}">
                <a16:creationId xmlns:a16="http://schemas.microsoft.com/office/drawing/2014/main" id="{6D905C9B-0936-4DA0-A878-B305E4B5A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8562" y="4084779"/>
            <a:ext cx="149749" cy="156959"/>
          </a:xfrm>
          <a:prstGeom prst="rect">
            <a:avLst/>
          </a:prstGeom>
        </p:spPr>
      </p:pic>
      <p:cxnSp>
        <p:nvCxnSpPr>
          <p:cNvPr id="104" name="直接箭头连接符 103">
            <a:extLst>
              <a:ext uri="{FF2B5EF4-FFF2-40B4-BE49-F238E27FC236}">
                <a16:creationId xmlns:a16="http://schemas.microsoft.com/office/drawing/2014/main" id="{7DA0F59E-E24D-45AC-B717-6DF839C6352A}"/>
              </a:ext>
            </a:extLst>
          </p:cNvPr>
          <p:cNvCxnSpPr/>
          <p:nvPr/>
        </p:nvCxnSpPr>
        <p:spPr>
          <a:xfrm>
            <a:off x="3870051" y="417211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06" name="图片 105">
            <a:extLst>
              <a:ext uri="{FF2B5EF4-FFF2-40B4-BE49-F238E27FC236}">
                <a16:creationId xmlns:a16="http://schemas.microsoft.com/office/drawing/2014/main" id="{CAE49FA0-DFAE-432A-813B-A4E977739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8415" y="3320895"/>
            <a:ext cx="149749" cy="156959"/>
          </a:xfrm>
          <a:prstGeom prst="rect">
            <a:avLst/>
          </a:prstGeom>
        </p:spPr>
      </p:pic>
      <p:cxnSp>
        <p:nvCxnSpPr>
          <p:cNvPr id="108" name="直接箭头连接符 107">
            <a:extLst>
              <a:ext uri="{FF2B5EF4-FFF2-40B4-BE49-F238E27FC236}">
                <a16:creationId xmlns:a16="http://schemas.microsoft.com/office/drawing/2014/main" id="{2AEE539B-FC5B-45AE-98A3-2DBD62E35CE9}"/>
              </a:ext>
            </a:extLst>
          </p:cNvPr>
          <p:cNvCxnSpPr>
            <a:cxnSpLocks/>
            <a:stCxn id="103" idx="3"/>
            <a:endCxn id="106" idx="2"/>
          </p:cNvCxnSpPr>
          <p:nvPr/>
        </p:nvCxnSpPr>
        <p:spPr>
          <a:xfrm flipV="1">
            <a:off x="4248311" y="3477854"/>
            <a:ext cx="384979" cy="68540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2" name="直接箭头连接符 111">
            <a:extLst>
              <a:ext uri="{FF2B5EF4-FFF2-40B4-BE49-F238E27FC236}">
                <a16:creationId xmlns:a16="http://schemas.microsoft.com/office/drawing/2014/main" id="{7158E2E2-3F3A-4ACF-897E-3116BEBB9773}"/>
              </a:ext>
            </a:extLst>
          </p:cNvPr>
          <p:cNvCxnSpPr>
            <a:cxnSpLocks/>
          </p:cNvCxnSpPr>
          <p:nvPr/>
        </p:nvCxnSpPr>
        <p:spPr>
          <a:xfrm flipV="1">
            <a:off x="4708164" y="3399374"/>
            <a:ext cx="146285"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1" name="立方体 110">
            <a:extLst>
              <a:ext uri="{FF2B5EF4-FFF2-40B4-BE49-F238E27FC236}">
                <a16:creationId xmlns:a16="http://schemas.microsoft.com/office/drawing/2014/main" id="{D4DC5786-D9CC-432D-8D3E-CAA95C74AB8D}"/>
              </a:ext>
            </a:extLst>
          </p:cNvPr>
          <p:cNvSpPr/>
          <p:nvPr/>
        </p:nvSpPr>
        <p:spPr>
          <a:xfrm>
            <a:off x="4796521" y="2976335"/>
            <a:ext cx="221747" cy="760692"/>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立方体 114">
            <a:extLst>
              <a:ext uri="{FF2B5EF4-FFF2-40B4-BE49-F238E27FC236}">
                <a16:creationId xmlns:a16="http://schemas.microsoft.com/office/drawing/2014/main" id="{A053E70A-71B4-437D-B9FB-47DA9F4A510F}"/>
              </a:ext>
            </a:extLst>
          </p:cNvPr>
          <p:cNvSpPr/>
          <p:nvPr/>
        </p:nvSpPr>
        <p:spPr>
          <a:xfrm>
            <a:off x="4847762" y="2976152"/>
            <a:ext cx="221747" cy="760692"/>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6" name="直接箭头连接符 115">
            <a:extLst>
              <a:ext uri="{FF2B5EF4-FFF2-40B4-BE49-F238E27FC236}">
                <a16:creationId xmlns:a16="http://schemas.microsoft.com/office/drawing/2014/main" id="{C2AE9784-775F-4EDC-8897-18EFE1272A0F}"/>
              </a:ext>
            </a:extLst>
          </p:cNvPr>
          <p:cNvCxnSpPr>
            <a:cxnSpLocks/>
          </p:cNvCxnSpPr>
          <p:nvPr/>
        </p:nvCxnSpPr>
        <p:spPr>
          <a:xfrm flipV="1">
            <a:off x="4980054" y="3399373"/>
            <a:ext cx="185133"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259C9D5F-DCDA-4B54-9AB8-0BE5D4CE6BEF}"/>
              </a:ext>
            </a:extLst>
          </p:cNvPr>
          <p:cNvCxnSpPr>
            <a:cxnSpLocks/>
          </p:cNvCxnSpPr>
          <p:nvPr/>
        </p:nvCxnSpPr>
        <p:spPr>
          <a:xfrm>
            <a:off x="1444994" y="2802698"/>
            <a:ext cx="11965" cy="1368404"/>
          </a:xfrm>
          <a:prstGeom prst="line">
            <a:avLst/>
          </a:prstGeom>
          <a:ln w="19050"/>
        </p:spPr>
        <p:style>
          <a:lnRef idx="1">
            <a:schemeClr val="dk1"/>
          </a:lnRef>
          <a:fillRef idx="0">
            <a:schemeClr val="dk1"/>
          </a:fillRef>
          <a:effectRef idx="0">
            <a:schemeClr val="dk1"/>
          </a:effectRef>
          <a:fontRef idx="minor">
            <a:schemeClr val="tx1"/>
          </a:fontRef>
        </p:style>
      </p:cxnSp>
      <p:cxnSp>
        <p:nvCxnSpPr>
          <p:cNvPr id="132" name="直接箭头连接符 131">
            <a:extLst>
              <a:ext uri="{FF2B5EF4-FFF2-40B4-BE49-F238E27FC236}">
                <a16:creationId xmlns:a16="http://schemas.microsoft.com/office/drawing/2014/main" id="{C6CD60C8-2CAF-4697-A8DD-8E705B4D5E70}"/>
              </a:ext>
            </a:extLst>
          </p:cNvPr>
          <p:cNvCxnSpPr>
            <a:cxnSpLocks/>
          </p:cNvCxnSpPr>
          <p:nvPr/>
        </p:nvCxnSpPr>
        <p:spPr>
          <a:xfrm flipV="1">
            <a:off x="1263023" y="3484784"/>
            <a:ext cx="185133"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2" name="立方体 71">
            <a:extLst>
              <a:ext uri="{FF2B5EF4-FFF2-40B4-BE49-F238E27FC236}">
                <a16:creationId xmlns:a16="http://schemas.microsoft.com/office/drawing/2014/main" id="{657AE81A-1D7D-4F21-A765-DFEBAD4744C5}"/>
              </a:ext>
            </a:extLst>
          </p:cNvPr>
          <p:cNvSpPr/>
          <p:nvPr/>
        </p:nvSpPr>
        <p:spPr>
          <a:xfrm rot="2696801">
            <a:off x="3817446" y="2159054"/>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立方体 134">
            <a:extLst>
              <a:ext uri="{FF2B5EF4-FFF2-40B4-BE49-F238E27FC236}">
                <a16:creationId xmlns:a16="http://schemas.microsoft.com/office/drawing/2014/main" id="{2EDC22A4-50D8-4642-8B39-8A97E4A3E19A}"/>
              </a:ext>
            </a:extLst>
          </p:cNvPr>
          <p:cNvSpPr/>
          <p:nvPr/>
        </p:nvSpPr>
        <p:spPr>
          <a:xfrm>
            <a:off x="3684848" y="2398081"/>
            <a:ext cx="315419" cy="947486"/>
          </a:xfrm>
          <a:prstGeom prst="cube">
            <a:avLst>
              <a:gd name="adj" fmla="val 9826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7" name="组合 216">
            <a:extLst>
              <a:ext uri="{FF2B5EF4-FFF2-40B4-BE49-F238E27FC236}">
                <a16:creationId xmlns:a16="http://schemas.microsoft.com/office/drawing/2014/main" id="{B2EAB66B-1950-499F-8B7D-A896A5D8BC16}"/>
              </a:ext>
            </a:extLst>
          </p:cNvPr>
          <p:cNvGrpSpPr/>
          <p:nvPr/>
        </p:nvGrpSpPr>
        <p:grpSpPr>
          <a:xfrm>
            <a:off x="4461084" y="4400667"/>
            <a:ext cx="446871" cy="2277497"/>
            <a:chOff x="7874169" y="672963"/>
            <a:chExt cx="849989" cy="2929824"/>
          </a:xfrm>
        </p:grpSpPr>
        <p:cxnSp>
          <p:nvCxnSpPr>
            <p:cNvPr id="214" name="直接箭头连接符 213">
              <a:extLst>
                <a:ext uri="{FF2B5EF4-FFF2-40B4-BE49-F238E27FC236}">
                  <a16:creationId xmlns:a16="http://schemas.microsoft.com/office/drawing/2014/main" id="{09CB9C0F-4818-49B2-8CA2-E8F3C43905CC}"/>
                </a:ext>
              </a:extLst>
            </p:cNvPr>
            <p:cNvCxnSpPr>
              <a:cxnSpLocks/>
            </p:cNvCxnSpPr>
            <p:nvPr/>
          </p:nvCxnSpPr>
          <p:spPr>
            <a:xfrm>
              <a:off x="8467217" y="3244513"/>
              <a:ext cx="0" cy="2647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6" name="直接箭头连接符 205">
              <a:extLst>
                <a:ext uri="{FF2B5EF4-FFF2-40B4-BE49-F238E27FC236}">
                  <a16:creationId xmlns:a16="http://schemas.microsoft.com/office/drawing/2014/main" id="{D300375A-ACF9-4AB9-9919-DA1A3380995E}"/>
                </a:ext>
              </a:extLst>
            </p:cNvPr>
            <p:cNvCxnSpPr>
              <a:cxnSpLocks/>
            </p:cNvCxnSpPr>
            <p:nvPr/>
          </p:nvCxnSpPr>
          <p:spPr>
            <a:xfrm>
              <a:off x="8456887" y="2751994"/>
              <a:ext cx="10330" cy="1928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2" name="直接箭头连接符 201">
              <a:extLst>
                <a:ext uri="{FF2B5EF4-FFF2-40B4-BE49-F238E27FC236}">
                  <a16:creationId xmlns:a16="http://schemas.microsoft.com/office/drawing/2014/main" id="{E62A3089-55E5-45B5-8300-6F499EAF8714}"/>
                </a:ext>
              </a:extLst>
            </p:cNvPr>
            <p:cNvCxnSpPr>
              <a:cxnSpLocks/>
            </p:cNvCxnSpPr>
            <p:nvPr/>
          </p:nvCxnSpPr>
          <p:spPr>
            <a:xfrm>
              <a:off x="8584673" y="166795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1" name="直接箭头连接符 200">
              <a:extLst>
                <a:ext uri="{FF2B5EF4-FFF2-40B4-BE49-F238E27FC236}">
                  <a16:creationId xmlns:a16="http://schemas.microsoft.com/office/drawing/2014/main" id="{09D16995-52D0-4559-A0B8-1CD0AB6D9A83}"/>
                </a:ext>
              </a:extLst>
            </p:cNvPr>
            <p:cNvCxnSpPr>
              <a:cxnSpLocks/>
            </p:cNvCxnSpPr>
            <p:nvPr/>
          </p:nvCxnSpPr>
          <p:spPr>
            <a:xfrm>
              <a:off x="8160949" y="200712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6" name="立方体 165">
              <a:extLst>
                <a:ext uri="{FF2B5EF4-FFF2-40B4-BE49-F238E27FC236}">
                  <a16:creationId xmlns:a16="http://schemas.microsoft.com/office/drawing/2014/main" id="{84ED58BE-2121-4AE7-ABC2-B9CE89CA2D54}"/>
                </a:ext>
              </a:extLst>
            </p:cNvPr>
            <p:cNvSpPr/>
            <p:nvPr/>
          </p:nvSpPr>
          <p:spPr>
            <a:xfrm>
              <a:off x="7874169" y="730562"/>
              <a:ext cx="849989" cy="2872225"/>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箭头连接符 182">
              <a:extLst>
                <a:ext uri="{FF2B5EF4-FFF2-40B4-BE49-F238E27FC236}">
                  <a16:creationId xmlns:a16="http://schemas.microsoft.com/office/drawing/2014/main" id="{95F2AB46-76E7-44E8-B63A-D5B20F0457E4}"/>
                </a:ext>
              </a:extLst>
            </p:cNvPr>
            <p:cNvCxnSpPr>
              <a:cxnSpLocks/>
            </p:cNvCxnSpPr>
            <p:nvPr/>
          </p:nvCxnSpPr>
          <p:spPr>
            <a:xfrm>
              <a:off x="8492761" y="708585"/>
              <a:ext cx="3985" cy="3158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8" name="直接箭头连接符 167">
              <a:extLst>
                <a:ext uri="{FF2B5EF4-FFF2-40B4-BE49-F238E27FC236}">
                  <a16:creationId xmlns:a16="http://schemas.microsoft.com/office/drawing/2014/main" id="{22CC2050-4CCA-4B57-A6CE-D21B1E16F727}"/>
                </a:ext>
              </a:extLst>
            </p:cNvPr>
            <p:cNvCxnSpPr>
              <a:cxnSpLocks/>
            </p:cNvCxnSpPr>
            <p:nvPr/>
          </p:nvCxnSpPr>
          <p:spPr>
            <a:xfrm>
              <a:off x="8258532" y="672963"/>
              <a:ext cx="15454" cy="2594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4" name="立方体 173">
              <a:extLst>
                <a:ext uri="{FF2B5EF4-FFF2-40B4-BE49-F238E27FC236}">
                  <a16:creationId xmlns:a16="http://schemas.microsoft.com/office/drawing/2014/main" id="{D4FB953F-BC91-4CF3-8F18-76169CB38533}"/>
                </a:ext>
              </a:extLst>
            </p:cNvPr>
            <p:cNvSpPr/>
            <p:nvPr/>
          </p:nvSpPr>
          <p:spPr>
            <a:xfrm>
              <a:off x="7995275" y="1225387"/>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立方体 174">
              <a:extLst>
                <a:ext uri="{FF2B5EF4-FFF2-40B4-BE49-F238E27FC236}">
                  <a16:creationId xmlns:a16="http://schemas.microsoft.com/office/drawing/2014/main" id="{4504188B-718E-498C-AF9C-41EA9B16CAA4}"/>
                </a:ext>
              </a:extLst>
            </p:cNvPr>
            <p:cNvSpPr/>
            <p:nvPr/>
          </p:nvSpPr>
          <p:spPr>
            <a:xfrm>
              <a:off x="7966374" y="1508740"/>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6" name="立方体 175">
              <a:extLst>
                <a:ext uri="{FF2B5EF4-FFF2-40B4-BE49-F238E27FC236}">
                  <a16:creationId xmlns:a16="http://schemas.microsoft.com/office/drawing/2014/main" id="{B17F223C-8390-426F-9AFA-2395979391F1}"/>
                </a:ext>
              </a:extLst>
            </p:cNvPr>
            <p:cNvSpPr/>
            <p:nvPr/>
          </p:nvSpPr>
          <p:spPr>
            <a:xfrm>
              <a:off x="7979383" y="1723922"/>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立方体 176">
              <a:extLst>
                <a:ext uri="{FF2B5EF4-FFF2-40B4-BE49-F238E27FC236}">
                  <a16:creationId xmlns:a16="http://schemas.microsoft.com/office/drawing/2014/main" id="{B6525C2F-1961-437F-8C60-EA43D3DCE07B}"/>
                </a:ext>
              </a:extLst>
            </p:cNvPr>
            <p:cNvSpPr/>
            <p:nvPr/>
          </p:nvSpPr>
          <p:spPr>
            <a:xfrm>
              <a:off x="8398540" y="900578"/>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立方体 177">
              <a:extLst>
                <a:ext uri="{FF2B5EF4-FFF2-40B4-BE49-F238E27FC236}">
                  <a16:creationId xmlns:a16="http://schemas.microsoft.com/office/drawing/2014/main" id="{8425BFCC-6D74-4848-828C-F261F6547032}"/>
                </a:ext>
              </a:extLst>
            </p:cNvPr>
            <p:cNvSpPr/>
            <p:nvPr/>
          </p:nvSpPr>
          <p:spPr>
            <a:xfrm>
              <a:off x="8369639" y="1183931"/>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9" name="立方体 178">
              <a:extLst>
                <a:ext uri="{FF2B5EF4-FFF2-40B4-BE49-F238E27FC236}">
                  <a16:creationId xmlns:a16="http://schemas.microsoft.com/office/drawing/2014/main" id="{C1EA9134-7CC5-459C-8C5E-5678B489E723}"/>
                </a:ext>
              </a:extLst>
            </p:cNvPr>
            <p:cNvSpPr/>
            <p:nvPr/>
          </p:nvSpPr>
          <p:spPr>
            <a:xfrm>
              <a:off x="8382648" y="1399113"/>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2" name="直接箭头连接符 181">
              <a:extLst>
                <a:ext uri="{FF2B5EF4-FFF2-40B4-BE49-F238E27FC236}">
                  <a16:creationId xmlns:a16="http://schemas.microsoft.com/office/drawing/2014/main" id="{2EFCEA11-EAA3-4D72-AD6C-345C717A114A}"/>
                </a:ext>
              </a:extLst>
            </p:cNvPr>
            <p:cNvCxnSpPr>
              <a:cxnSpLocks/>
            </p:cNvCxnSpPr>
            <p:nvPr/>
          </p:nvCxnSpPr>
          <p:spPr>
            <a:xfrm>
              <a:off x="8136998" y="1074420"/>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5" name="直接连接符 184">
              <a:extLst>
                <a:ext uri="{FF2B5EF4-FFF2-40B4-BE49-F238E27FC236}">
                  <a16:creationId xmlns:a16="http://schemas.microsoft.com/office/drawing/2014/main" id="{2D4AC8DA-887F-4789-BDEA-4F3D8CE98DBE}"/>
                </a:ext>
              </a:extLst>
            </p:cNvPr>
            <p:cNvCxnSpPr>
              <a:cxnSpLocks/>
            </p:cNvCxnSpPr>
            <p:nvPr/>
          </p:nvCxnSpPr>
          <p:spPr>
            <a:xfrm flipH="1">
              <a:off x="8134279" y="708296"/>
              <a:ext cx="363812" cy="375414"/>
            </a:xfrm>
            <a:prstGeom prst="line">
              <a:avLst/>
            </a:prstGeom>
            <a:ln w="19050"/>
          </p:spPr>
          <p:style>
            <a:lnRef idx="1">
              <a:schemeClr val="dk1"/>
            </a:lnRef>
            <a:fillRef idx="0">
              <a:schemeClr val="dk1"/>
            </a:fillRef>
            <a:effectRef idx="0">
              <a:schemeClr val="dk1"/>
            </a:effectRef>
            <a:fontRef idx="minor">
              <a:schemeClr val="tx1"/>
            </a:fontRef>
          </p:style>
        </p:cxnSp>
        <p:sp>
          <p:nvSpPr>
            <p:cNvPr id="203" name="立方体 202">
              <a:extLst>
                <a:ext uri="{FF2B5EF4-FFF2-40B4-BE49-F238E27FC236}">
                  <a16:creationId xmlns:a16="http://schemas.microsoft.com/office/drawing/2014/main" id="{717A433C-06E8-4DA9-BA63-774A8BAF518D}"/>
                </a:ext>
              </a:extLst>
            </p:cNvPr>
            <p:cNvSpPr/>
            <p:nvPr/>
          </p:nvSpPr>
          <p:spPr>
            <a:xfrm>
              <a:off x="8258532" y="1937834"/>
              <a:ext cx="310603"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立方体 203">
              <a:extLst>
                <a:ext uri="{FF2B5EF4-FFF2-40B4-BE49-F238E27FC236}">
                  <a16:creationId xmlns:a16="http://schemas.microsoft.com/office/drawing/2014/main" id="{2B2C8AB3-4F67-443C-8F1A-EDAC27749A6C}"/>
                </a:ext>
              </a:extLst>
            </p:cNvPr>
            <p:cNvSpPr/>
            <p:nvPr/>
          </p:nvSpPr>
          <p:spPr>
            <a:xfrm>
              <a:off x="8273986" y="2183703"/>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立方体 204">
              <a:extLst>
                <a:ext uri="{FF2B5EF4-FFF2-40B4-BE49-F238E27FC236}">
                  <a16:creationId xmlns:a16="http://schemas.microsoft.com/office/drawing/2014/main" id="{F40DA85D-9885-4EF3-8085-99470A683F7B}"/>
                </a:ext>
              </a:extLst>
            </p:cNvPr>
            <p:cNvSpPr/>
            <p:nvPr/>
          </p:nvSpPr>
          <p:spPr>
            <a:xfrm>
              <a:off x="8273986" y="2466861"/>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3" name="组合 212">
              <a:extLst>
                <a:ext uri="{FF2B5EF4-FFF2-40B4-BE49-F238E27FC236}">
                  <a16:creationId xmlns:a16="http://schemas.microsoft.com/office/drawing/2014/main" id="{E5C34C07-FA0C-437D-98AC-55DAE8BD9B42}"/>
                </a:ext>
              </a:extLst>
            </p:cNvPr>
            <p:cNvGrpSpPr/>
            <p:nvPr/>
          </p:nvGrpSpPr>
          <p:grpSpPr>
            <a:xfrm rot="565140">
              <a:off x="8388909" y="2987814"/>
              <a:ext cx="160818" cy="233498"/>
              <a:chOff x="4735596" y="4135120"/>
              <a:chExt cx="360000" cy="360676"/>
            </a:xfrm>
          </p:grpSpPr>
          <p:sp>
            <p:nvSpPr>
              <p:cNvPr id="212" name="流程图: 接点 211">
                <a:extLst>
                  <a:ext uri="{FF2B5EF4-FFF2-40B4-BE49-F238E27FC236}">
                    <a16:creationId xmlns:a16="http://schemas.microsoft.com/office/drawing/2014/main" id="{D001F9BD-DE47-41B9-94BB-9691FE5850D2}"/>
                  </a:ext>
                </a:extLst>
              </p:cNvPr>
              <p:cNvSpPr/>
              <p:nvPr/>
            </p:nvSpPr>
            <p:spPr>
              <a:xfrm>
                <a:off x="4735596" y="4135120"/>
                <a:ext cx="360000" cy="360676"/>
              </a:xfrm>
              <a:prstGeom prst="flowChartConnector">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1" name="图片 210">
                <a:extLst>
                  <a:ext uri="{FF2B5EF4-FFF2-40B4-BE49-F238E27FC236}">
                    <a16:creationId xmlns:a16="http://schemas.microsoft.com/office/drawing/2014/main" id="{1C878801-7E51-4D15-9380-C599EA440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600" y="4206820"/>
                <a:ext cx="261099" cy="195580"/>
              </a:xfrm>
              <a:prstGeom prst="rect">
                <a:avLst/>
              </a:prstGeom>
            </p:spPr>
          </p:pic>
        </p:grpSp>
      </p:grpSp>
      <p:sp>
        <p:nvSpPr>
          <p:cNvPr id="215" name="立方体 214">
            <a:extLst>
              <a:ext uri="{FF2B5EF4-FFF2-40B4-BE49-F238E27FC236}">
                <a16:creationId xmlns:a16="http://schemas.microsoft.com/office/drawing/2014/main" id="{6030F4A2-19ED-4D5B-B843-0D41CDFC9D5F}"/>
              </a:ext>
            </a:extLst>
          </p:cNvPr>
          <p:cNvSpPr/>
          <p:nvPr/>
        </p:nvSpPr>
        <p:spPr>
          <a:xfrm>
            <a:off x="3644329" y="3776493"/>
            <a:ext cx="315419" cy="947486"/>
          </a:xfrm>
          <a:prstGeom prst="cube">
            <a:avLst>
              <a:gd name="adj" fmla="val 9826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2" name="连接符: 肘形 221">
            <a:extLst>
              <a:ext uri="{FF2B5EF4-FFF2-40B4-BE49-F238E27FC236}">
                <a16:creationId xmlns:a16="http://schemas.microsoft.com/office/drawing/2014/main" id="{A1D6C385-9B1C-4681-891E-8C48EA3F7FC1}"/>
              </a:ext>
            </a:extLst>
          </p:cNvPr>
          <p:cNvCxnSpPr>
            <a:cxnSpLocks/>
          </p:cNvCxnSpPr>
          <p:nvPr/>
        </p:nvCxnSpPr>
        <p:spPr>
          <a:xfrm>
            <a:off x="3781347" y="4610031"/>
            <a:ext cx="735880" cy="586821"/>
          </a:xfrm>
          <a:prstGeom prst="bentConnector3">
            <a:avLst>
              <a:gd name="adj1" fmla="val 16450"/>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40" name="图片 239">
            <a:extLst>
              <a:ext uri="{FF2B5EF4-FFF2-40B4-BE49-F238E27FC236}">
                <a16:creationId xmlns:a16="http://schemas.microsoft.com/office/drawing/2014/main" id="{B00DB583-8327-44DB-838C-FC4980D0A58C}"/>
              </a:ext>
            </a:extLst>
          </p:cNvPr>
          <p:cNvPicPr>
            <a:picLocks noChangeAspect="1"/>
          </p:cNvPicPr>
          <p:nvPr/>
        </p:nvPicPr>
        <p:blipFill>
          <a:blip r:embed="rId4"/>
          <a:stretch>
            <a:fillRect/>
          </a:stretch>
        </p:blipFill>
        <p:spPr>
          <a:xfrm>
            <a:off x="6907587" y="1540073"/>
            <a:ext cx="3893082" cy="2844292"/>
          </a:xfrm>
          <a:prstGeom prst="rect">
            <a:avLst/>
          </a:prstGeom>
        </p:spPr>
      </p:pic>
      <p:grpSp>
        <p:nvGrpSpPr>
          <p:cNvPr id="107" name="组合 106">
            <a:extLst>
              <a:ext uri="{FF2B5EF4-FFF2-40B4-BE49-F238E27FC236}">
                <a16:creationId xmlns:a16="http://schemas.microsoft.com/office/drawing/2014/main" id="{0A87E973-61B0-4753-8F44-A3FD2CF658FB}"/>
              </a:ext>
            </a:extLst>
          </p:cNvPr>
          <p:cNvGrpSpPr/>
          <p:nvPr/>
        </p:nvGrpSpPr>
        <p:grpSpPr>
          <a:xfrm>
            <a:off x="5975561" y="2881179"/>
            <a:ext cx="2349500" cy="3876216"/>
            <a:chOff x="7821465" y="2791282"/>
            <a:chExt cx="2349500" cy="3876216"/>
          </a:xfrm>
        </p:grpSpPr>
        <p:sp>
          <p:nvSpPr>
            <p:cNvPr id="109" name="矩形: 圆角 108">
              <a:extLst>
                <a:ext uri="{FF2B5EF4-FFF2-40B4-BE49-F238E27FC236}">
                  <a16:creationId xmlns:a16="http://schemas.microsoft.com/office/drawing/2014/main" id="{08BADAFA-334A-4944-BF74-BF27CCE0664E}"/>
                </a:ext>
              </a:extLst>
            </p:cNvPr>
            <p:cNvSpPr/>
            <p:nvPr/>
          </p:nvSpPr>
          <p:spPr>
            <a:xfrm>
              <a:off x="7821465" y="2791282"/>
              <a:ext cx="2349500" cy="3876216"/>
            </a:xfrm>
            <a:prstGeom prst="roundRect">
              <a:avLst>
                <a:gd name="adj" fmla="val 8018"/>
              </a:avLst>
            </a:prstGeom>
            <a:solidFill>
              <a:schemeClr val="bg1">
                <a:lumMod val="95000"/>
                <a:alpha val="50000"/>
              </a:schemeClr>
            </a:solidFill>
            <a:ln w="28575">
              <a:solidFill>
                <a:schemeClr val="accent6">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立方体 109">
              <a:extLst>
                <a:ext uri="{FF2B5EF4-FFF2-40B4-BE49-F238E27FC236}">
                  <a16:creationId xmlns:a16="http://schemas.microsoft.com/office/drawing/2014/main" id="{9D1AB351-C531-4C02-92EF-77D055056662}"/>
                </a:ext>
              </a:extLst>
            </p:cNvPr>
            <p:cNvSpPr/>
            <p:nvPr/>
          </p:nvSpPr>
          <p:spPr>
            <a:xfrm>
              <a:off x="8133493" y="3660509"/>
              <a:ext cx="309986" cy="353088"/>
            </a:xfrm>
            <a:prstGeom prst="cube">
              <a:avLst>
                <a:gd name="adj" fmla="val 64212"/>
              </a:avLst>
            </a:prstGeom>
            <a:solidFill>
              <a:srgbClr val="E6D5F7">
                <a:alpha val="30000"/>
              </a:srgbClr>
            </a:solidFill>
            <a:ln>
              <a:solidFill>
                <a:srgbClr val="E6D5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13" name="立方体 112">
              <a:extLst>
                <a:ext uri="{FF2B5EF4-FFF2-40B4-BE49-F238E27FC236}">
                  <a16:creationId xmlns:a16="http://schemas.microsoft.com/office/drawing/2014/main" id="{5735769C-9A93-4DEC-A840-3762852271EB}"/>
                </a:ext>
              </a:extLst>
            </p:cNvPr>
            <p:cNvSpPr/>
            <p:nvPr/>
          </p:nvSpPr>
          <p:spPr>
            <a:xfrm>
              <a:off x="8777870" y="3689840"/>
              <a:ext cx="309986" cy="353088"/>
            </a:xfrm>
            <a:prstGeom prst="cube">
              <a:avLst>
                <a:gd name="adj" fmla="val 64212"/>
              </a:avLst>
            </a:prstGeom>
            <a:solidFill>
              <a:schemeClr val="accent1">
                <a:lumMod val="40000"/>
                <a:lumOff val="60000"/>
                <a:alpha val="30000"/>
              </a:schemeClr>
            </a:solidFill>
            <a:ln>
              <a:solidFill>
                <a:srgbClr val="90B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立方体 113">
              <a:extLst>
                <a:ext uri="{FF2B5EF4-FFF2-40B4-BE49-F238E27FC236}">
                  <a16:creationId xmlns:a16="http://schemas.microsoft.com/office/drawing/2014/main" id="{397D05A5-6E11-4FD4-B7FC-5AD53972C7B6}"/>
                </a:ext>
              </a:extLst>
            </p:cNvPr>
            <p:cNvSpPr/>
            <p:nvPr/>
          </p:nvSpPr>
          <p:spPr>
            <a:xfrm>
              <a:off x="9405679" y="3660509"/>
              <a:ext cx="309986" cy="353088"/>
            </a:xfrm>
            <a:prstGeom prst="cube">
              <a:avLst>
                <a:gd name="adj" fmla="val 64212"/>
              </a:avLst>
            </a:prstGeom>
            <a:solidFill>
              <a:srgbClr val="7030A0">
                <a:alpha val="3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4D253286-79B8-4787-95A1-289647B8D148}"/>
                </a:ext>
              </a:extLst>
            </p:cNvPr>
            <p:cNvGrpSpPr/>
            <p:nvPr/>
          </p:nvGrpSpPr>
          <p:grpSpPr>
            <a:xfrm rot="5400000">
              <a:off x="8757614" y="2774760"/>
              <a:ext cx="350324" cy="1359317"/>
              <a:chOff x="7980218" y="3580821"/>
              <a:chExt cx="350324" cy="1359317"/>
            </a:xfrm>
          </p:grpSpPr>
          <p:cxnSp>
            <p:nvCxnSpPr>
              <p:cNvPr id="136" name="直接箭头连接符 135">
                <a:extLst>
                  <a:ext uri="{FF2B5EF4-FFF2-40B4-BE49-F238E27FC236}">
                    <a16:creationId xmlns:a16="http://schemas.microsoft.com/office/drawing/2014/main" id="{388B4586-98B3-4159-95BA-2BF95A1786CE}"/>
                  </a:ext>
                </a:extLst>
              </p:cNvPr>
              <p:cNvCxnSpPr>
                <a:cxnSpLocks/>
              </p:cNvCxnSpPr>
              <p:nvPr/>
            </p:nvCxnSpPr>
            <p:spPr>
              <a:xfrm>
                <a:off x="7980218" y="4281465"/>
                <a:ext cx="350322"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37" name="连接符: 肘形 136">
                <a:extLst>
                  <a:ext uri="{FF2B5EF4-FFF2-40B4-BE49-F238E27FC236}">
                    <a16:creationId xmlns:a16="http://schemas.microsoft.com/office/drawing/2014/main" id="{6B6AD5D3-A44B-4CAB-8504-48D7BF0AECD2}"/>
                  </a:ext>
                </a:extLst>
              </p:cNvPr>
              <p:cNvCxnSpPr>
                <a:cxnSpLocks/>
              </p:cNvCxnSpPr>
              <p:nvPr/>
            </p:nvCxnSpPr>
            <p:spPr>
              <a:xfrm rot="16200000">
                <a:off x="7890558" y="3845644"/>
                <a:ext cx="700646" cy="171000"/>
              </a:xfrm>
              <a:prstGeom prst="bentConnector3">
                <a:avLst>
                  <a:gd name="adj1" fmla="val 99394"/>
                </a:avLst>
              </a:prstGeom>
              <a:ln w="19050">
                <a:tailEnd type="triangle"/>
              </a:ln>
            </p:spPr>
            <p:style>
              <a:lnRef idx="1">
                <a:schemeClr val="dk1"/>
              </a:lnRef>
              <a:fillRef idx="0">
                <a:schemeClr val="dk1"/>
              </a:fillRef>
              <a:effectRef idx="0">
                <a:schemeClr val="dk1"/>
              </a:effectRef>
              <a:fontRef idx="minor">
                <a:schemeClr val="tx1"/>
              </a:fontRef>
            </p:style>
          </p:cxnSp>
          <p:cxnSp>
            <p:nvCxnSpPr>
              <p:cNvPr id="138" name="连接符: 肘形 137">
                <a:extLst>
                  <a:ext uri="{FF2B5EF4-FFF2-40B4-BE49-F238E27FC236}">
                    <a16:creationId xmlns:a16="http://schemas.microsoft.com/office/drawing/2014/main" id="{B19A4E29-0C07-4ED0-B7ED-39890B6E5DDE}"/>
                  </a:ext>
                </a:extLst>
              </p:cNvPr>
              <p:cNvCxnSpPr>
                <a:cxnSpLocks/>
              </p:cNvCxnSpPr>
              <p:nvPr/>
            </p:nvCxnSpPr>
            <p:spPr>
              <a:xfrm rot="16200000" flipH="1">
                <a:off x="7913623" y="4523219"/>
                <a:ext cx="658674" cy="175164"/>
              </a:xfrm>
              <a:prstGeom prst="bentConnector3">
                <a:avLst>
                  <a:gd name="adj1" fmla="val 101383"/>
                </a:avLst>
              </a:prstGeom>
              <a:ln w="19050">
                <a:tailEnd type="triangle"/>
              </a:ln>
            </p:spPr>
            <p:style>
              <a:lnRef idx="1">
                <a:schemeClr val="dk1"/>
              </a:lnRef>
              <a:fillRef idx="0">
                <a:schemeClr val="dk1"/>
              </a:fillRef>
              <a:effectRef idx="0">
                <a:schemeClr val="dk1"/>
              </a:effectRef>
              <a:fontRef idx="minor">
                <a:schemeClr val="tx1"/>
              </a:fontRef>
            </p:style>
          </p:cxnSp>
        </p:grpSp>
        <p:sp>
          <p:nvSpPr>
            <p:cNvPr id="118" name="文本框 117">
              <a:extLst>
                <a:ext uri="{FF2B5EF4-FFF2-40B4-BE49-F238E27FC236}">
                  <a16:creationId xmlns:a16="http://schemas.microsoft.com/office/drawing/2014/main" id="{47882065-8F50-4B8A-9F9E-1AB400D19ECE}"/>
                </a:ext>
              </a:extLst>
            </p:cNvPr>
            <p:cNvSpPr txBox="1"/>
            <p:nvPr/>
          </p:nvSpPr>
          <p:spPr>
            <a:xfrm>
              <a:off x="8214334" y="3702696"/>
              <a:ext cx="221747"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V</a:t>
              </a:r>
              <a:endParaRPr lang="zh-CN" altLang="en-US" sz="1100" dirty="0">
                <a:latin typeface="Times New Roman" panose="02020603050405020304" pitchFamily="18" charset="0"/>
                <a:cs typeface="Times New Roman" panose="02020603050405020304" pitchFamily="18" charset="0"/>
              </a:endParaRPr>
            </a:p>
          </p:txBody>
        </p:sp>
        <p:sp>
          <p:nvSpPr>
            <p:cNvPr id="120" name="文本框 119">
              <a:extLst>
                <a:ext uri="{FF2B5EF4-FFF2-40B4-BE49-F238E27FC236}">
                  <a16:creationId xmlns:a16="http://schemas.microsoft.com/office/drawing/2014/main" id="{668B2394-CB2C-46F7-B7D6-6C77AD5C2704}"/>
                </a:ext>
              </a:extLst>
            </p:cNvPr>
            <p:cNvSpPr txBox="1"/>
            <p:nvPr/>
          </p:nvSpPr>
          <p:spPr>
            <a:xfrm>
              <a:off x="8873947" y="3751987"/>
              <a:ext cx="221747"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K</a:t>
              </a:r>
              <a:endParaRPr lang="zh-CN" altLang="en-US" sz="1100" dirty="0">
                <a:latin typeface="Times New Roman" panose="02020603050405020304" pitchFamily="18" charset="0"/>
                <a:cs typeface="Times New Roman" panose="02020603050405020304" pitchFamily="18" charset="0"/>
              </a:endParaRPr>
            </a:p>
          </p:txBody>
        </p:sp>
        <p:sp>
          <p:nvSpPr>
            <p:cNvPr id="121" name="文本框 120">
              <a:extLst>
                <a:ext uri="{FF2B5EF4-FFF2-40B4-BE49-F238E27FC236}">
                  <a16:creationId xmlns:a16="http://schemas.microsoft.com/office/drawing/2014/main" id="{AED241FE-7D49-4CB8-9A23-6DE85B045256}"/>
                </a:ext>
              </a:extLst>
            </p:cNvPr>
            <p:cNvSpPr txBox="1"/>
            <p:nvPr/>
          </p:nvSpPr>
          <p:spPr>
            <a:xfrm>
              <a:off x="9493918" y="3734467"/>
              <a:ext cx="221747"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Q</a:t>
              </a:r>
              <a:endParaRPr lang="zh-CN" altLang="en-US" sz="1100" dirty="0">
                <a:latin typeface="Times New Roman" panose="02020603050405020304" pitchFamily="18" charset="0"/>
                <a:cs typeface="Times New Roman" panose="02020603050405020304" pitchFamily="18" charset="0"/>
              </a:endParaRPr>
            </a:p>
          </p:txBody>
        </p:sp>
        <p:cxnSp>
          <p:nvCxnSpPr>
            <p:cNvPr id="122" name="直接箭头连接符 121">
              <a:extLst>
                <a:ext uri="{FF2B5EF4-FFF2-40B4-BE49-F238E27FC236}">
                  <a16:creationId xmlns:a16="http://schemas.microsoft.com/office/drawing/2014/main" id="{43F612D9-EAC2-4E58-A7C5-8AAB86340C72}"/>
                </a:ext>
              </a:extLst>
            </p:cNvPr>
            <p:cNvCxnSpPr>
              <a:cxnSpLocks/>
            </p:cNvCxnSpPr>
            <p:nvPr/>
          </p:nvCxnSpPr>
          <p:spPr>
            <a:xfrm>
              <a:off x="8899379" y="4111767"/>
              <a:ext cx="0" cy="482001"/>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pic>
          <p:nvPicPr>
            <p:cNvPr id="123" name="图片 122">
              <a:extLst>
                <a:ext uri="{FF2B5EF4-FFF2-40B4-BE49-F238E27FC236}">
                  <a16:creationId xmlns:a16="http://schemas.microsoft.com/office/drawing/2014/main" id="{D6E3A2A6-4C3C-44CD-B8F3-AD4517A3DDBD}"/>
                </a:ext>
              </a:extLst>
            </p:cNvPr>
            <p:cNvPicPr>
              <a:picLocks noChangeAspect="1"/>
            </p:cNvPicPr>
            <p:nvPr/>
          </p:nvPicPr>
          <p:blipFill>
            <a:blip r:embed="rId5"/>
            <a:stretch>
              <a:fillRect/>
            </a:stretch>
          </p:blipFill>
          <p:spPr>
            <a:xfrm>
              <a:off x="8756797" y="4629081"/>
              <a:ext cx="309984" cy="604071"/>
            </a:xfrm>
            <a:prstGeom prst="rect">
              <a:avLst/>
            </a:prstGeom>
          </p:spPr>
        </p:pic>
        <p:pic>
          <p:nvPicPr>
            <p:cNvPr id="124" name="图片 123">
              <a:extLst>
                <a:ext uri="{FF2B5EF4-FFF2-40B4-BE49-F238E27FC236}">
                  <a16:creationId xmlns:a16="http://schemas.microsoft.com/office/drawing/2014/main" id="{E9D849BE-B476-43CC-A947-B60E8743C135}"/>
                </a:ext>
              </a:extLst>
            </p:cNvPr>
            <p:cNvPicPr>
              <a:picLocks noChangeAspect="1"/>
            </p:cNvPicPr>
            <p:nvPr/>
          </p:nvPicPr>
          <p:blipFill>
            <a:blip r:embed="rId6"/>
            <a:stretch>
              <a:fillRect/>
            </a:stretch>
          </p:blipFill>
          <p:spPr>
            <a:xfrm>
              <a:off x="7913845" y="4612333"/>
              <a:ext cx="600978" cy="234757"/>
            </a:xfrm>
            <a:prstGeom prst="rect">
              <a:avLst/>
            </a:prstGeom>
          </p:spPr>
        </p:pic>
        <p:cxnSp>
          <p:nvCxnSpPr>
            <p:cNvPr id="125" name="直接箭头连接符 124">
              <a:extLst>
                <a:ext uri="{FF2B5EF4-FFF2-40B4-BE49-F238E27FC236}">
                  <a16:creationId xmlns:a16="http://schemas.microsoft.com/office/drawing/2014/main" id="{EC22991B-9174-4FB3-A19F-D631CC0DEE7F}"/>
                </a:ext>
              </a:extLst>
            </p:cNvPr>
            <p:cNvCxnSpPr>
              <a:cxnSpLocks/>
            </p:cNvCxnSpPr>
            <p:nvPr/>
          </p:nvCxnSpPr>
          <p:spPr>
            <a:xfrm>
              <a:off x="8214334" y="4042928"/>
              <a:ext cx="0" cy="482001"/>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pic>
          <p:nvPicPr>
            <p:cNvPr id="126" name="图片 125">
              <a:extLst>
                <a:ext uri="{FF2B5EF4-FFF2-40B4-BE49-F238E27FC236}">
                  <a16:creationId xmlns:a16="http://schemas.microsoft.com/office/drawing/2014/main" id="{03B72ABE-8E5B-494E-841E-03E5BF043FE6}"/>
                </a:ext>
              </a:extLst>
            </p:cNvPr>
            <p:cNvPicPr>
              <a:picLocks noChangeAspect="1"/>
            </p:cNvPicPr>
            <p:nvPr/>
          </p:nvPicPr>
          <p:blipFill>
            <a:blip r:embed="rId7"/>
            <a:stretch>
              <a:fillRect/>
            </a:stretch>
          </p:blipFill>
          <p:spPr>
            <a:xfrm>
              <a:off x="9370461" y="4629081"/>
              <a:ext cx="600975" cy="386554"/>
            </a:xfrm>
            <a:prstGeom prst="rect">
              <a:avLst/>
            </a:prstGeom>
          </p:spPr>
        </p:pic>
        <p:cxnSp>
          <p:nvCxnSpPr>
            <p:cNvPr id="127" name="直接箭头连接符 126">
              <a:extLst>
                <a:ext uri="{FF2B5EF4-FFF2-40B4-BE49-F238E27FC236}">
                  <a16:creationId xmlns:a16="http://schemas.microsoft.com/office/drawing/2014/main" id="{B9215C6C-96D8-4DDB-902A-0F7CC8AADF12}"/>
                </a:ext>
              </a:extLst>
            </p:cNvPr>
            <p:cNvCxnSpPr>
              <a:cxnSpLocks/>
            </p:cNvCxnSpPr>
            <p:nvPr/>
          </p:nvCxnSpPr>
          <p:spPr>
            <a:xfrm>
              <a:off x="9591669" y="4101952"/>
              <a:ext cx="0" cy="482001"/>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pic>
          <p:nvPicPr>
            <p:cNvPr id="128" name="图片 127">
              <a:extLst>
                <a:ext uri="{FF2B5EF4-FFF2-40B4-BE49-F238E27FC236}">
                  <a16:creationId xmlns:a16="http://schemas.microsoft.com/office/drawing/2014/main" id="{F2C1CC54-E9C2-47CD-93ED-09149924D1D7}"/>
                </a:ext>
              </a:extLst>
            </p:cNvPr>
            <p:cNvPicPr>
              <a:picLocks noChangeAspect="1"/>
            </p:cNvPicPr>
            <p:nvPr/>
          </p:nvPicPr>
          <p:blipFill>
            <a:blip r:embed="rId8"/>
            <a:stretch>
              <a:fillRect/>
            </a:stretch>
          </p:blipFill>
          <p:spPr>
            <a:xfrm>
              <a:off x="9493918" y="5250977"/>
              <a:ext cx="312376" cy="463358"/>
            </a:xfrm>
            <a:prstGeom prst="rect">
              <a:avLst/>
            </a:prstGeom>
          </p:spPr>
        </p:pic>
        <p:pic>
          <p:nvPicPr>
            <p:cNvPr id="129" name="图片 128">
              <a:extLst>
                <a:ext uri="{FF2B5EF4-FFF2-40B4-BE49-F238E27FC236}">
                  <a16:creationId xmlns:a16="http://schemas.microsoft.com/office/drawing/2014/main" id="{E5BB22BA-3C2F-4C76-B5EA-44450086867A}"/>
                </a:ext>
              </a:extLst>
            </p:cNvPr>
            <p:cNvPicPr>
              <a:picLocks noChangeAspect="1"/>
            </p:cNvPicPr>
            <p:nvPr/>
          </p:nvPicPr>
          <p:blipFill>
            <a:blip r:embed="rId9"/>
            <a:stretch>
              <a:fillRect/>
            </a:stretch>
          </p:blipFill>
          <p:spPr>
            <a:xfrm>
              <a:off x="9341819" y="5949677"/>
              <a:ext cx="747692" cy="463358"/>
            </a:xfrm>
            <a:prstGeom prst="rect">
              <a:avLst/>
            </a:prstGeom>
          </p:spPr>
        </p:pic>
        <p:cxnSp>
          <p:nvCxnSpPr>
            <p:cNvPr id="130" name="直接箭头连接符 129">
              <a:extLst>
                <a:ext uri="{FF2B5EF4-FFF2-40B4-BE49-F238E27FC236}">
                  <a16:creationId xmlns:a16="http://schemas.microsoft.com/office/drawing/2014/main" id="{2F1FC6D8-C833-4246-AB4C-A5AB9660AE79}"/>
                </a:ext>
              </a:extLst>
            </p:cNvPr>
            <p:cNvCxnSpPr>
              <a:cxnSpLocks/>
            </p:cNvCxnSpPr>
            <p:nvPr/>
          </p:nvCxnSpPr>
          <p:spPr>
            <a:xfrm flipV="1">
              <a:off x="9073068" y="4884533"/>
              <a:ext cx="289224" cy="4834"/>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1" name="直接箭头连接符 130">
              <a:extLst>
                <a:ext uri="{FF2B5EF4-FFF2-40B4-BE49-F238E27FC236}">
                  <a16:creationId xmlns:a16="http://schemas.microsoft.com/office/drawing/2014/main" id="{6CC08710-CF49-46D9-9720-3893FBD78974}"/>
                </a:ext>
              </a:extLst>
            </p:cNvPr>
            <p:cNvCxnSpPr>
              <a:cxnSpLocks/>
            </p:cNvCxnSpPr>
            <p:nvPr/>
          </p:nvCxnSpPr>
          <p:spPr>
            <a:xfrm>
              <a:off x="9262112" y="4931116"/>
              <a:ext cx="231806" cy="319276"/>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cxnSp>
          <p:nvCxnSpPr>
            <p:cNvPr id="133" name="连接符: 肘形 132">
              <a:extLst>
                <a:ext uri="{FF2B5EF4-FFF2-40B4-BE49-F238E27FC236}">
                  <a16:creationId xmlns:a16="http://schemas.microsoft.com/office/drawing/2014/main" id="{FF57D13A-60DB-44EC-B267-BEE0D074B929}"/>
                </a:ext>
              </a:extLst>
            </p:cNvPr>
            <p:cNvCxnSpPr>
              <a:stCxn id="124" idx="2"/>
              <a:endCxn id="128" idx="1"/>
            </p:cNvCxnSpPr>
            <p:nvPr/>
          </p:nvCxnSpPr>
          <p:spPr>
            <a:xfrm rot="16200000" flipH="1">
              <a:off x="8536343" y="4525081"/>
              <a:ext cx="635566" cy="1279584"/>
            </a:xfrm>
            <a:prstGeom prst="bentConnector2">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4" name="直接箭头连接符 133">
              <a:extLst>
                <a:ext uri="{FF2B5EF4-FFF2-40B4-BE49-F238E27FC236}">
                  <a16:creationId xmlns:a16="http://schemas.microsoft.com/office/drawing/2014/main" id="{78DE65ED-D5D7-4EC3-9173-C5CF45D17942}"/>
                </a:ext>
              </a:extLst>
            </p:cNvPr>
            <p:cNvCxnSpPr>
              <a:cxnSpLocks/>
            </p:cNvCxnSpPr>
            <p:nvPr/>
          </p:nvCxnSpPr>
          <p:spPr>
            <a:xfrm>
              <a:off x="8830106" y="5486010"/>
              <a:ext cx="511713" cy="463667"/>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50" name="组合 49">
            <a:extLst>
              <a:ext uri="{FF2B5EF4-FFF2-40B4-BE49-F238E27FC236}">
                <a16:creationId xmlns:a16="http://schemas.microsoft.com/office/drawing/2014/main" id="{A15C094A-489B-7D1C-C627-EE93972EDC5E}"/>
              </a:ext>
            </a:extLst>
          </p:cNvPr>
          <p:cNvGrpSpPr/>
          <p:nvPr/>
        </p:nvGrpSpPr>
        <p:grpSpPr>
          <a:xfrm>
            <a:off x="5071248" y="26930"/>
            <a:ext cx="619869" cy="2568394"/>
            <a:chOff x="5071248" y="26930"/>
            <a:chExt cx="619869" cy="2568394"/>
          </a:xfrm>
        </p:grpSpPr>
        <p:grpSp>
          <p:nvGrpSpPr>
            <p:cNvPr id="216" name="组合 215">
              <a:extLst>
                <a:ext uri="{FF2B5EF4-FFF2-40B4-BE49-F238E27FC236}">
                  <a16:creationId xmlns:a16="http://schemas.microsoft.com/office/drawing/2014/main" id="{D4D4ED75-0E34-4D41-BA8F-B95C4B868FF6}"/>
                </a:ext>
              </a:extLst>
            </p:cNvPr>
            <p:cNvGrpSpPr/>
            <p:nvPr/>
          </p:nvGrpSpPr>
          <p:grpSpPr>
            <a:xfrm>
              <a:off x="5071248" y="26930"/>
              <a:ext cx="619869" cy="2568394"/>
              <a:chOff x="6546909" y="726004"/>
              <a:chExt cx="905164" cy="3016584"/>
            </a:xfrm>
          </p:grpSpPr>
          <p:sp>
            <p:nvSpPr>
              <p:cNvPr id="143" name="立方体 142">
                <a:extLst>
                  <a:ext uri="{FF2B5EF4-FFF2-40B4-BE49-F238E27FC236}">
                    <a16:creationId xmlns:a16="http://schemas.microsoft.com/office/drawing/2014/main" id="{562A437E-3ED4-4401-83EA-E9710DC9A98E}"/>
                  </a:ext>
                </a:extLst>
              </p:cNvPr>
              <p:cNvSpPr/>
              <p:nvPr/>
            </p:nvSpPr>
            <p:spPr>
              <a:xfrm>
                <a:off x="6968010" y="990726"/>
                <a:ext cx="293764" cy="386411"/>
              </a:xfrm>
              <a:prstGeom prst="cube">
                <a:avLst>
                  <a:gd name="adj" fmla="val 87601"/>
                </a:avLst>
              </a:prstGeom>
              <a:solidFill>
                <a:srgbClr val="C00000">
                  <a:alpha val="3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立方体 143">
                <a:extLst>
                  <a:ext uri="{FF2B5EF4-FFF2-40B4-BE49-F238E27FC236}">
                    <a16:creationId xmlns:a16="http://schemas.microsoft.com/office/drawing/2014/main" id="{5DC4BF6E-3495-4DC7-B31E-65FDC25F6663}"/>
                  </a:ext>
                </a:extLst>
              </p:cNvPr>
              <p:cNvSpPr/>
              <p:nvPr/>
            </p:nvSpPr>
            <p:spPr>
              <a:xfrm>
                <a:off x="6980225" y="1220741"/>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立方体 145">
                <a:extLst>
                  <a:ext uri="{FF2B5EF4-FFF2-40B4-BE49-F238E27FC236}">
                    <a16:creationId xmlns:a16="http://schemas.microsoft.com/office/drawing/2014/main" id="{40F39210-5111-4787-804A-1CDA92CF6DC8}"/>
                  </a:ext>
                </a:extLst>
              </p:cNvPr>
              <p:cNvSpPr/>
              <p:nvPr/>
            </p:nvSpPr>
            <p:spPr>
              <a:xfrm>
                <a:off x="6951324" y="1504094"/>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7" name="立方体 146">
                <a:extLst>
                  <a:ext uri="{FF2B5EF4-FFF2-40B4-BE49-F238E27FC236}">
                    <a16:creationId xmlns:a16="http://schemas.microsoft.com/office/drawing/2014/main" id="{F2A86E49-5A3E-4035-ACF8-89EEF400B921}"/>
                  </a:ext>
                </a:extLst>
              </p:cNvPr>
              <p:cNvSpPr/>
              <p:nvPr/>
            </p:nvSpPr>
            <p:spPr>
              <a:xfrm>
                <a:off x="6964333" y="1719276"/>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立方体 147">
                <a:extLst>
                  <a:ext uri="{FF2B5EF4-FFF2-40B4-BE49-F238E27FC236}">
                    <a16:creationId xmlns:a16="http://schemas.microsoft.com/office/drawing/2014/main" id="{04109C1B-D30F-4E2A-B6C8-DFEC0BD53819}"/>
                  </a:ext>
                </a:extLst>
              </p:cNvPr>
              <p:cNvSpPr/>
              <p:nvPr/>
            </p:nvSpPr>
            <p:spPr>
              <a:xfrm>
                <a:off x="6968658" y="2150215"/>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立方体 148">
                <a:extLst>
                  <a:ext uri="{FF2B5EF4-FFF2-40B4-BE49-F238E27FC236}">
                    <a16:creationId xmlns:a16="http://schemas.microsoft.com/office/drawing/2014/main" id="{6FAE67FF-9353-4F6D-ADA4-57E1A2767F5B}"/>
                  </a:ext>
                </a:extLst>
              </p:cNvPr>
              <p:cNvSpPr/>
              <p:nvPr/>
            </p:nvSpPr>
            <p:spPr>
              <a:xfrm>
                <a:off x="6960678" y="2377701"/>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0" name="立方体 149">
                <a:extLst>
                  <a:ext uri="{FF2B5EF4-FFF2-40B4-BE49-F238E27FC236}">
                    <a16:creationId xmlns:a16="http://schemas.microsoft.com/office/drawing/2014/main" id="{222FC631-A150-4EB5-86A4-550ECF9A907A}"/>
                  </a:ext>
                </a:extLst>
              </p:cNvPr>
              <p:cNvSpPr/>
              <p:nvPr/>
            </p:nvSpPr>
            <p:spPr>
              <a:xfrm>
                <a:off x="6968807" y="2608093"/>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立方体 150">
                <a:extLst>
                  <a:ext uri="{FF2B5EF4-FFF2-40B4-BE49-F238E27FC236}">
                    <a16:creationId xmlns:a16="http://schemas.microsoft.com/office/drawing/2014/main" id="{E9AAD9A1-11B3-45CD-902A-B684BDAA28EE}"/>
                  </a:ext>
                </a:extLst>
              </p:cNvPr>
              <p:cNvSpPr/>
              <p:nvPr/>
            </p:nvSpPr>
            <p:spPr>
              <a:xfrm>
                <a:off x="6953411" y="2995391"/>
                <a:ext cx="302518" cy="386411"/>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2" name="直接箭头连接符 151">
                <a:extLst>
                  <a:ext uri="{FF2B5EF4-FFF2-40B4-BE49-F238E27FC236}">
                    <a16:creationId xmlns:a16="http://schemas.microsoft.com/office/drawing/2014/main" id="{0E4DCC80-EE04-4299-B89B-2C0170FD0F82}"/>
                  </a:ext>
                </a:extLst>
              </p:cNvPr>
              <p:cNvCxnSpPr>
                <a:cxnSpLocks/>
              </p:cNvCxnSpPr>
              <p:nvPr/>
            </p:nvCxnSpPr>
            <p:spPr>
              <a:xfrm>
                <a:off x="7125112" y="2007126"/>
                <a:ext cx="0" cy="1595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4" name="直接箭头连接符 153">
                <a:extLst>
                  <a:ext uri="{FF2B5EF4-FFF2-40B4-BE49-F238E27FC236}">
                    <a16:creationId xmlns:a16="http://schemas.microsoft.com/office/drawing/2014/main" id="{FF4F3684-9B23-482F-97F6-1791F0471F1A}"/>
                  </a:ext>
                </a:extLst>
              </p:cNvPr>
              <p:cNvCxnSpPr>
                <a:cxnSpLocks/>
              </p:cNvCxnSpPr>
              <p:nvPr/>
            </p:nvCxnSpPr>
            <p:spPr>
              <a:xfrm>
                <a:off x="7118170" y="2915026"/>
                <a:ext cx="0" cy="1595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7" name="直接箭头连接符 156">
                <a:extLst>
                  <a:ext uri="{FF2B5EF4-FFF2-40B4-BE49-F238E27FC236}">
                    <a16:creationId xmlns:a16="http://schemas.microsoft.com/office/drawing/2014/main" id="{948652F3-08B1-4F5C-97C0-DBF36CF666EB}"/>
                  </a:ext>
                </a:extLst>
              </p:cNvPr>
              <p:cNvCxnSpPr>
                <a:cxnSpLocks/>
              </p:cNvCxnSpPr>
              <p:nvPr/>
            </p:nvCxnSpPr>
            <p:spPr>
              <a:xfrm>
                <a:off x="7134076" y="3306238"/>
                <a:ext cx="0" cy="2647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2" name="立方体 141">
                <a:extLst>
                  <a:ext uri="{FF2B5EF4-FFF2-40B4-BE49-F238E27FC236}">
                    <a16:creationId xmlns:a16="http://schemas.microsoft.com/office/drawing/2014/main" id="{BF7F8B73-0DE0-4076-B6BA-ECF021677733}"/>
                  </a:ext>
                </a:extLst>
              </p:cNvPr>
              <p:cNvSpPr/>
              <p:nvPr/>
            </p:nvSpPr>
            <p:spPr>
              <a:xfrm>
                <a:off x="6546909" y="726004"/>
                <a:ext cx="905164" cy="3016584"/>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5" name="直线连接符 34">
              <a:extLst>
                <a:ext uri="{FF2B5EF4-FFF2-40B4-BE49-F238E27FC236}">
                  <a16:creationId xmlns:a16="http://schemas.microsoft.com/office/drawing/2014/main" id="{C7F533DF-A2B2-75E1-C0C4-71ED44C95DBD}"/>
                </a:ext>
              </a:extLst>
            </p:cNvPr>
            <p:cNvCxnSpPr>
              <a:cxnSpLocks/>
            </p:cNvCxnSpPr>
            <p:nvPr/>
          </p:nvCxnSpPr>
          <p:spPr>
            <a:xfrm flipV="1">
              <a:off x="5468559" y="1021452"/>
              <a:ext cx="147195" cy="142736"/>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37" name="直线连接符 36">
              <a:extLst>
                <a:ext uri="{FF2B5EF4-FFF2-40B4-BE49-F238E27FC236}">
                  <a16:creationId xmlns:a16="http://schemas.microsoft.com/office/drawing/2014/main" id="{6C439251-790B-6A10-B8A4-FDE12A54F2B7}"/>
                </a:ext>
              </a:extLst>
            </p:cNvPr>
            <p:cNvCxnSpPr>
              <a:cxnSpLocks/>
            </p:cNvCxnSpPr>
            <p:nvPr/>
          </p:nvCxnSpPr>
          <p:spPr>
            <a:xfrm>
              <a:off x="5611294" y="1016991"/>
              <a:ext cx="17842" cy="1137425"/>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807E24B5-E48C-83E4-5458-1572F72057F2}"/>
                </a:ext>
              </a:extLst>
            </p:cNvPr>
            <p:cNvCxnSpPr/>
            <p:nvPr/>
          </p:nvCxnSpPr>
          <p:spPr>
            <a:xfrm flipH="1">
              <a:off x="5468559" y="2154416"/>
              <a:ext cx="160577" cy="120433"/>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148955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 name="组合 388">
            <a:extLst>
              <a:ext uri="{FF2B5EF4-FFF2-40B4-BE49-F238E27FC236}">
                <a16:creationId xmlns:a16="http://schemas.microsoft.com/office/drawing/2014/main" id="{9C393C66-93F2-4B0E-8709-71F25AC5393C}"/>
              </a:ext>
            </a:extLst>
          </p:cNvPr>
          <p:cNvGrpSpPr/>
          <p:nvPr/>
        </p:nvGrpSpPr>
        <p:grpSpPr>
          <a:xfrm>
            <a:off x="645168" y="620257"/>
            <a:ext cx="9170554" cy="3974124"/>
            <a:chOff x="645168" y="620257"/>
            <a:chExt cx="9170554" cy="3974124"/>
          </a:xfrm>
        </p:grpSpPr>
        <p:sp>
          <p:nvSpPr>
            <p:cNvPr id="2" name="圆角矩形 352">
              <a:extLst>
                <a:ext uri="{FF2B5EF4-FFF2-40B4-BE49-F238E27FC236}">
                  <a16:creationId xmlns:a16="http://schemas.microsoft.com/office/drawing/2014/main" id="{FC5038CD-4DFA-4AB2-AECB-CD8EDFF18AED}"/>
                </a:ext>
              </a:extLst>
            </p:cNvPr>
            <p:cNvSpPr/>
            <p:nvPr/>
          </p:nvSpPr>
          <p:spPr>
            <a:xfrm>
              <a:off x="6381766" y="620257"/>
              <a:ext cx="1033009" cy="3974124"/>
            </a:xfrm>
            <a:prstGeom prst="roundRect">
              <a:avLst>
                <a:gd name="adj" fmla="val 7597"/>
              </a:avLst>
            </a:prstGeom>
            <a:noFill/>
            <a:ln w="28575">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圆角矩形 350">
              <a:extLst>
                <a:ext uri="{FF2B5EF4-FFF2-40B4-BE49-F238E27FC236}">
                  <a16:creationId xmlns:a16="http://schemas.microsoft.com/office/drawing/2014/main" id="{DAE34041-7677-46FF-8A15-942CA6922656}"/>
                </a:ext>
              </a:extLst>
            </p:cNvPr>
            <p:cNvSpPr/>
            <p:nvPr/>
          </p:nvSpPr>
          <p:spPr>
            <a:xfrm>
              <a:off x="1394325" y="620257"/>
              <a:ext cx="4940247" cy="3974124"/>
            </a:xfrm>
            <a:prstGeom prst="roundRect">
              <a:avLst>
                <a:gd name="adj" fmla="val 7597"/>
              </a:avLst>
            </a:prstGeom>
            <a:noFill/>
            <a:ln w="28575">
              <a:solidFill>
                <a:schemeClr val="accent1">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2E8FDCBE-8A18-4D48-B3F6-C588B457A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1895" y="1333391"/>
              <a:ext cx="502953" cy="516733"/>
            </a:xfrm>
            <a:prstGeom prst="rect">
              <a:avLst/>
            </a:prstGeom>
          </p:spPr>
        </p:pic>
        <p:pic>
          <p:nvPicPr>
            <p:cNvPr id="5" name="图片 4">
              <a:extLst>
                <a:ext uri="{FF2B5EF4-FFF2-40B4-BE49-F238E27FC236}">
                  <a16:creationId xmlns:a16="http://schemas.microsoft.com/office/drawing/2014/main" id="{ACAC281E-7BD7-4C63-A535-CE0E8DB1B1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3616" y="2395203"/>
              <a:ext cx="499508" cy="516733"/>
            </a:xfrm>
            <a:prstGeom prst="rect">
              <a:avLst/>
            </a:prstGeom>
          </p:spPr>
        </p:pic>
        <p:pic>
          <p:nvPicPr>
            <p:cNvPr id="6" name="图片 5">
              <a:extLst>
                <a:ext uri="{FF2B5EF4-FFF2-40B4-BE49-F238E27FC236}">
                  <a16:creationId xmlns:a16="http://schemas.microsoft.com/office/drawing/2014/main" id="{119DC8F2-D76A-4DC5-A93E-81754857978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5052" y="3606385"/>
              <a:ext cx="496637" cy="516733"/>
            </a:xfrm>
            <a:prstGeom prst="rect">
              <a:avLst/>
            </a:prstGeom>
          </p:spPr>
        </p:pic>
        <p:sp>
          <p:nvSpPr>
            <p:cNvPr id="7" name="立方体 6">
              <a:extLst>
                <a:ext uri="{FF2B5EF4-FFF2-40B4-BE49-F238E27FC236}">
                  <a16:creationId xmlns:a16="http://schemas.microsoft.com/office/drawing/2014/main" id="{A24D8FB9-CFF8-4000-AC74-130EFA7BF310}"/>
                </a:ext>
              </a:extLst>
            </p:cNvPr>
            <p:cNvSpPr/>
            <p:nvPr/>
          </p:nvSpPr>
          <p:spPr>
            <a:xfrm>
              <a:off x="1636800" y="1229338"/>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立方体 7">
              <a:extLst>
                <a:ext uri="{FF2B5EF4-FFF2-40B4-BE49-F238E27FC236}">
                  <a16:creationId xmlns:a16="http://schemas.microsoft.com/office/drawing/2014/main" id="{25B92730-3B82-4611-8231-939B27BFA2F6}"/>
                </a:ext>
              </a:extLst>
            </p:cNvPr>
            <p:cNvSpPr/>
            <p:nvPr/>
          </p:nvSpPr>
          <p:spPr>
            <a:xfrm>
              <a:off x="1685966" y="1229338"/>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立方体 8">
              <a:extLst>
                <a:ext uri="{FF2B5EF4-FFF2-40B4-BE49-F238E27FC236}">
                  <a16:creationId xmlns:a16="http://schemas.microsoft.com/office/drawing/2014/main" id="{66069001-4279-40F6-ADEB-D5BE43B3166F}"/>
                </a:ext>
              </a:extLst>
            </p:cNvPr>
            <p:cNvSpPr/>
            <p:nvPr/>
          </p:nvSpPr>
          <p:spPr>
            <a:xfrm>
              <a:off x="1729987" y="1229338"/>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69ABC69C-7D99-4DCC-9E62-4241E50378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1477906"/>
              <a:ext cx="149749" cy="155266"/>
            </a:xfrm>
            <a:prstGeom prst="rect">
              <a:avLst/>
            </a:prstGeom>
          </p:spPr>
        </p:pic>
        <p:cxnSp>
          <p:nvCxnSpPr>
            <p:cNvPr id="11" name="直接箭头连接符 81">
              <a:extLst>
                <a:ext uri="{FF2B5EF4-FFF2-40B4-BE49-F238E27FC236}">
                  <a16:creationId xmlns:a16="http://schemas.microsoft.com/office/drawing/2014/main" id="{B8BC75B9-8AE4-46B0-985A-E73FA0B9BA80}"/>
                </a:ext>
              </a:extLst>
            </p:cNvPr>
            <p:cNvCxnSpPr>
              <a:cxnSpLocks/>
            </p:cNvCxnSpPr>
            <p:nvPr/>
          </p:nvCxnSpPr>
          <p:spPr>
            <a:xfrm>
              <a:off x="1407472" y="155151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直接箭头连接符 82">
              <a:extLst>
                <a:ext uri="{FF2B5EF4-FFF2-40B4-BE49-F238E27FC236}">
                  <a16:creationId xmlns:a16="http://schemas.microsoft.com/office/drawing/2014/main" id="{60B2DB99-E0BF-473B-BFF2-2DE1B59B36F7}"/>
                </a:ext>
              </a:extLst>
            </p:cNvPr>
            <p:cNvCxnSpPr>
              <a:cxnSpLocks/>
            </p:cNvCxnSpPr>
            <p:nvPr/>
          </p:nvCxnSpPr>
          <p:spPr>
            <a:xfrm>
              <a:off x="1907713"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立方体 12">
              <a:extLst>
                <a:ext uri="{FF2B5EF4-FFF2-40B4-BE49-F238E27FC236}">
                  <a16:creationId xmlns:a16="http://schemas.microsoft.com/office/drawing/2014/main" id="{2C10D6C1-E6FD-4ED5-B21F-991BE2D9AA6F}"/>
                </a:ext>
              </a:extLst>
            </p:cNvPr>
            <p:cNvSpPr/>
            <p:nvPr/>
          </p:nvSpPr>
          <p:spPr>
            <a:xfrm rot="2696801">
              <a:off x="1806595" y="90036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连接符: 肘形 84">
              <a:extLst>
                <a:ext uri="{FF2B5EF4-FFF2-40B4-BE49-F238E27FC236}">
                  <a16:creationId xmlns:a16="http://schemas.microsoft.com/office/drawing/2014/main" id="{88B3E2F9-5566-44DC-99D2-2CA5F10D76EC}"/>
                </a:ext>
              </a:extLst>
            </p:cNvPr>
            <p:cNvCxnSpPr>
              <a:cxnSpLocks/>
              <a:endCxn id="13" idx="2"/>
            </p:cNvCxnSpPr>
            <p:nvPr/>
          </p:nvCxnSpPr>
          <p:spPr>
            <a:xfrm rot="5400000" flipH="1" flipV="1">
              <a:off x="1436738" y="1192972"/>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5" name="连接符: 肘形 85">
              <a:extLst>
                <a:ext uri="{FF2B5EF4-FFF2-40B4-BE49-F238E27FC236}">
                  <a16:creationId xmlns:a16="http://schemas.microsoft.com/office/drawing/2014/main" id="{B3224CD5-A88B-46D1-AF4D-E699649F6F30}"/>
                </a:ext>
              </a:extLst>
            </p:cNvPr>
            <p:cNvCxnSpPr>
              <a:cxnSpLocks/>
              <a:stCxn id="13" idx="5"/>
              <a:endCxn id="10" idx="0"/>
            </p:cNvCxnSpPr>
            <p:nvPr/>
          </p:nvCxnSpPr>
          <p:spPr>
            <a:xfrm>
              <a:off x="1887203" y="1132355"/>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86">
              <a:extLst>
                <a:ext uri="{FF2B5EF4-FFF2-40B4-BE49-F238E27FC236}">
                  <a16:creationId xmlns:a16="http://schemas.microsoft.com/office/drawing/2014/main" id="{D5341273-CEDB-4F87-98D4-3AACD7AB4698}"/>
                </a:ext>
              </a:extLst>
            </p:cNvPr>
            <p:cNvCxnSpPr>
              <a:cxnSpLocks/>
            </p:cNvCxnSpPr>
            <p:nvPr/>
          </p:nvCxnSpPr>
          <p:spPr>
            <a:xfrm flipV="1">
              <a:off x="2270277" y="1555538"/>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立方体 16">
              <a:extLst>
                <a:ext uri="{FF2B5EF4-FFF2-40B4-BE49-F238E27FC236}">
                  <a16:creationId xmlns:a16="http://schemas.microsoft.com/office/drawing/2014/main" id="{600B0C8B-17D7-40F7-94B5-B36D31F9DB80}"/>
                </a:ext>
              </a:extLst>
            </p:cNvPr>
            <p:cNvSpPr/>
            <p:nvPr/>
          </p:nvSpPr>
          <p:spPr>
            <a:xfrm>
              <a:off x="2305835" y="12293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 name="直接箭头连接符 88">
              <a:extLst>
                <a:ext uri="{FF2B5EF4-FFF2-40B4-BE49-F238E27FC236}">
                  <a16:creationId xmlns:a16="http://schemas.microsoft.com/office/drawing/2014/main" id="{257FCEF9-DE6D-4614-81BE-11739F0E50BB}"/>
                </a:ext>
              </a:extLst>
            </p:cNvPr>
            <p:cNvCxnSpPr>
              <a:cxnSpLocks/>
            </p:cNvCxnSpPr>
            <p:nvPr/>
          </p:nvCxnSpPr>
          <p:spPr>
            <a:xfrm>
              <a:off x="2431230"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 name="立方体 18">
              <a:extLst>
                <a:ext uri="{FF2B5EF4-FFF2-40B4-BE49-F238E27FC236}">
                  <a16:creationId xmlns:a16="http://schemas.microsoft.com/office/drawing/2014/main" id="{71C2A9E2-3B0A-453E-8CF6-E01041A842E2}"/>
                </a:ext>
              </a:extLst>
            </p:cNvPr>
            <p:cNvSpPr/>
            <p:nvPr/>
          </p:nvSpPr>
          <p:spPr>
            <a:xfrm>
              <a:off x="2605245" y="1229338"/>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立方体 19">
              <a:extLst>
                <a:ext uri="{FF2B5EF4-FFF2-40B4-BE49-F238E27FC236}">
                  <a16:creationId xmlns:a16="http://schemas.microsoft.com/office/drawing/2014/main" id="{2D25B4B3-BE13-4A35-986F-1CDA03E90480}"/>
                </a:ext>
              </a:extLst>
            </p:cNvPr>
            <p:cNvSpPr/>
            <p:nvPr/>
          </p:nvSpPr>
          <p:spPr>
            <a:xfrm rot="2696801">
              <a:off x="2783841" y="92257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连接符: 肘形 91">
              <a:extLst>
                <a:ext uri="{FF2B5EF4-FFF2-40B4-BE49-F238E27FC236}">
                  <a16:creationId xmlns:a16="http://schemas.microsoft.com/office/drawing/2014/main" id="{28821C04-EBCA-4D6B-8BFF-AC35B6547302}"/>
                </a:ext>
              </a:extLst>
            </p:cNvPr>
            <p:cNvCxnSpPr>
              <a:cxnSpLocks/>
              <a:endCxn id="20" idx="2"/>
            </p:cNvCxnSpPr>
            <p:nvPr/>
          </p:nvCxnSpPr>
          <p:spPr>
            <a:xfrm rot="5400000" flipH="1" flipV="1">
              <a:off x="2463995" y="12513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2" name="连接符: 肘形 92">
              <a:extLst>
                <a:ext uri="{FF2B5EF4-FFF2-40B4-BE49-F238E27FC236}">
                  <a16:creationId xmlns:a16="http://schemas.microsoft.com/office/drawing/2014/main" id="{81DB35C0-840E-4EE3-A01D-4150EA57C145}"/>
                </a:ext>
              </a:extLst>
            </p:cNvPr>
            <p:cNvCxnSpPr>
              <a:cxnSpLocks/>
              <a:endCxn id="23" idx="0"/>
            </p:cNvCxnSpPr>
            <p:nvPr/>
          </p:nvCxnSpPr>
          <p:spPr>
            <a:xfrm>
              <a:off x="2869978" y="11552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3" name="图片 22">
              <a:extLst>
                <a:ext uri="{FF2B5EF4-FFF2-40B4-BE49-F238E27FC236}">
                  <a16:creationId xmlns:a16="http://schemas.microsoft.com/office/drawing/2014/main" id="{C8D6C24E-2975-4977-A37B-F9516E2A84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1473879"/>
              <a:ext cx="149749" cy="155266"/>
            </a:xfrm>
            <a:prstGeom prst="rect">
              <a:avLst/>
            </a:prstGeom>
          </p:spPr>
        </p:pic>
        <p:cxnSp>
          <p:nvCxnSpPr>
            <p:cNvPr id="24" name="直接箭头连接符 94">
              <a:extLst>
                <a:ext uri="{FF2B5EF4-FFF2-40B4-BE49-F238E27FC236}">
                  <a16:creationId xmlns:a16="http://schemas.microsoft.com/office/drawing/2014/main" id="{BEDBEC5B-22C9-4F92-9000-A27339744269}"/>
                </a:ext>
              </a:extLst>
            </p:cNvPr>
            <p:cNvCxnSpPr>
              <a:cxnSpLocks/>
            </p:cNvCxnSpPr>
            <p:nvPr/>
          </p:nvCxnSpPr>
          <p:spPr>
            <a:xfrm>
              <a:off x="2874659" y="156027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直接箭头连接符 95">
              <a:extLst>
                <a:ext uri="{FF2B5EF4-FFF2-40B4-BE49-F238E27FC236}">
                  <a16:creationId xmlns:a16="http://schemas.microsoft.com/office/drawing/2014/main" id="{241DB788-0137-4755-88D1-4E67BF9335F5}"/>
                </a:ext>
              </a:extLst>
            </p:cNvPr>
            <p:cNvCxnSpPr>
              <a:cxnSpLocks/>
            </p:cNvCxnSpPr>
            <p:nvPr/>
          </p:nvCxnSpPr>
          <p:spPr>
            <a:xfrm flipV="1">
              <a:off x="3252920" y="155151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6" name="立方体 25">
              <a:extLst>
                <a:ext uri="{FF2B5EF4-FFF2-40B4-BE49-F238E27FC236}">
                  <a16:creationId xmlns:a16="http://schemas.microsoft.com/office/drawing/2014/main" id="{3AC8C9E9-4747-4C5E-975F-9D2F7FFB5F7D}"/>
                </a:ext>
              </a:extLst>
            </p:cNvPr>
            <p:cNvSpPr/>
            <p:nvPr/>
          </p:nvSpPr>
          <p:spPr>
            <a:xfrm>
              <a:off x="3275498" y="1225605"/>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7" name="直接箭头连接符 97">
              <a:extLst>
                <a:ext uri="{FF2B5EF4-FFF2-40B4-BE49-F238E27FC236}">
                  <a16:creationId xmlns:a16="http://schemas.microsoft.com/office/drawing/2014/main" id="{5685C9AA-84DD-4BCD-B62B-0EA6BD50BCB9}"/>
                </a:ext>
              </a:extLst>
            </p:cNvPr>
            <p:cNvCxnSpPr>
              <a:cxnSpLocks/>
            </p:cNvCxnSpPr>
            <p:nvPr/>
          </p:nvCxnSpPr>
          <p:spPr>
            <a:xfrm>
              <a:off x="3387740" y="156056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8" name="立方体 27">
              <a:extLst>
                <a:ext uri="{FF2B5EF4-FFF2-40B4-BE49-F238E27FC236}">
                  <a16:creationId xmlns:a16="http://schemas.microsoft.com/office/drawing/2014/main" id="{D4A9F242-D24F-4215-9B39-40CCE0D1CAF1}"/>
                </a:ext>
              </a:extLst>
            </p:cNvPr>
            <p:cNvSpPr/>
            <p:nvPr/>
          </p:nvSpPr>
          <p:spPr>
            <a:xfrm>
              <a:off x="3561755" y="1225605"/>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立方体 28">
              <a:extLst>
                <a:ext uri="{FF2B5EF4-FFF2-40B4-BE49-F238E27FC236}">
                  <a16:creationId xmlns:a16="http://schemas.microsoft.com/office/drawing/2014/main" id="{0619965A-1525-42C5-AB9B-1DACBEDA650E}"/>
                </a:ext>
              </a:extLst>
            </p:cNvPr>
            <p:cNvSpPr/>
            <p:nvPr/>
          </p:nvSpPr>
          <p:spPr>
            <a:xfrm rot="2696801">
              <a:off x="3740351" y="918836"/>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连接符: 肘形 100">
              <a:extLst>
                <a:ext uri="{FF2B5EF4-FFF2-40B4-BE49-F238E27FC236}">
                  <a16:creationId xmlns:a16="http://schemas.microsoft.com/office/drawing/2014/main" id="{5921E7C4-0BEE-4E53-886F-C0648CB735E3}"/>
                </a:ext>
              </a:extLst>
            </p:cNvPr>
            <p:cNvCxnSpPr>
              <a:cxnSpLocks/>
              <a:endCxn id="29" idx="2"/>
            </p:cNvCxnSpPr>
            <p:nvPr/>
          </p:nvCxnSpPr>
          <p:spPr>
            <a:xfrm rot="5400000" flipH="1" flipV="1">
              <a:off x="3420505" y="1247655"/>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31" name="连接符: 肘形 101">
              <a:extLst>
                <a:ext uri="{FF2B5EF4-FFF2-40B4-BE49-F238E27FC236}">
                  <a16:creationId xmlns:a16="http://schemas.microsoft.com/office/drawing/2014/main" id="{FAA0FB26-1670-407E-9C15-FB10976F23F8}"/>
                </a:ext>
              </a:extLst>
            </p:cNvPr>
            <p:cNvCxnSpPr>
              <a:cxnSpLocks/>
              <a:endCxn id="32" idx="0"/>
            </p:cNvCxnSpPr>
            <p:nvPr/>
          </p:nvCxnSpPr>
          <p:spPr>
            <a:xfrm>
              <a:off x="3826488" y="1151552"/>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32" name="图片 31">
              <a:extLst>
                <a:ext uri="{FF2B5EF4-FFF2-40B4-BE49-F238E27FC236}">
                  <a16:creationId xmlns:a16="http://schemas.microsoft.com/office/drawing/2014/main" id="{4554DA1C-7C15-4331-933E-C06534A289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1470146"/>
              <a:ext cx="149749" cy="155266"/>
            </a:xfrm>
            <a:prstGeom prst="rect">
              <a:avLst/>
            </a:prstGeom>
          </p:spPr>
        </p:pic>
        <p:cxnSp>
          <p:nvCxnSpPr>
            <p:cNvPr id="33" name="直接箭头连接符 103">
              <a:extLst>
                <a:ext uri="{FF2B5EF4-FFF2-40B4-BE49-F238E27FC236}">
                  <a16:creationId xmlns:a16="http://schemas.microsoft.com/office/drawing/2014/main" id="{92667D70-D5FC-42A7-B9C9-4C16D983EC8A}"/>
                </a:ext>
              </a:extLst>
            </p:cNvPr>
            <p:cNvCxnSpPr>
              <a:cxnSpLocks/>
            </p:cNvCxnSpPr>
            <p:nvPr/>
          </p:nvCxnSpPr>
          <p:spPr>
            <a:xfrm>
              <a:off x="3831169" y="155653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直接箭头连接符 244">
              <a:extLst>
                <a:ext uri="{FF2B5EF4-FFF2-40B4-BE49-F238E27FC236}">
                  <a16:creationId xmlns:a16="http://schemas.microsoft.com/office/drawing/2014/main" id="{42CA7360-3E88-4175-9589-961DEC62DCF0}"/>
                </a:ext>
              </a:extLst>
            </p:cNvPr>
            <p:cNvCxnSpPr>
              <a:cxnSpLocks/>
            </p:cNvCxnSpPr>
            <p:nvPr/>
          </p:nvCxnSpPr>
          <p:spPr>
            <a:xfrm flipV="1">
              <a:off x="4202297" y="1551953"/>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立方体 34">
              <a:extLst>
                <a:ext uri="{FF2B5EF4-FFF2-40B4-BE49-F238E27FC236}">
                  <a16:creationId xmlns:a16="http://schemas.microsoft.com/office/drawing/2014/main" id="{76183F12-B9D6-4B17-910A-EC22077DC9B2}"/>
                </a:ext>
              </a:extLst>
            </p:cNvPr>
            <p:cNvSpPr/>
            <p:nvPr/>
          </p:nvSpPr>
          <p:spPr>
            <a:xfrm>
              <a:off x="4237855" y="12257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6" name="直接箭头连接符 246">
              <a:extLst>
                <a:ext uri="{FF2B5EF4-FFF2-40B4-BE49-F238E27FC236}">
                  <a16:creationId xmlns:a16="http://schemas.microsoft.com/office/drawing/2014/main" id="{593BDE89-BF23-4262-816E-114C7D48DE98}"/>
                </a:ext>
              </a:extLst>
            </p:cNvPr>
            <p:cNvCxnSpPr>
              <a:cxnSpLocks/>
            </p:cNvCxnSpPr>
            <p:nvPr/>
          </p:nvCxnSpPr>
          <p:spPr>
            <a:xfrm>
              <a:off x="4363250" y="156071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7" name="立方体 36">
              <a:extLst>
                <a:ext uri="{FF2B5EF4-FFF2-40B4-BE49-F238E27FC236}">
                  <a16:creationId xmlns:a16="http://schemas.microsoft.com/office/drawing/2014/main" id="{686D45E9-02ED-42B4-9B43-22641D87A77A}"/>
                </a:ext>
              </a:extLst>
            </p:cNvPr>
            <p:cNvSpPr/>
            <p:nvPr/>
          </p:nvSpPr>
          <p:spPr>
            <a:xfrm>
              <a:off x="4537265" y="1225753"/>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立方体 37">
              <a:extLst>
                <a:ext uri="{FF2B5EF4-FFF2-40B4-BE49-F238E27FC236}">
                  <a16:creationId xmlns:a16="http://schemas.microsoft.com/office/drawing/2014/main" id="{69167E71-26C8-4F98-A428-8A956EC7D8F2}"/>
                </a:ext>
              </a:extLst>
            </p:cNvPr>
            <p:cNvSpPr/>
            <p:nvPr/>
          </p:nvSpPr>
          <p:spPr>
            <a:xfrm rot="2696801">
              <a:off x="4715861" y="91898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连接符: 肘形 249">
              <a:extLst>
                <a:ext uri="{FF2B5EF4-FFF2-40B4-BE49-F238E27FC236}">
                  <a16:creationId xmlns:a16="http://schemas.microsoft.com/office/drawing/2014/main" id="{FDCC550C-BF03-40CF-8A94-7D209E9F02B6}"/>
                </a:ext>
              </a:extLst>
            </p:cNvPr>
            <p:cNvCxnSpPr>
              <a:cxnSpLocks/>
              <a:endCxn id="38" idx="2"/>
            </p:cNvCxnSpPr>
            <p:nvPr/>
          </p:nvCxnSpPr>
          <p:spPr>
            <a:xfrm rot="5400000" flipH="1" flipV="1">
              <a:off x="4396015" y="12478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0" name="连接符: 肘形 250">
              <a:extLst>
                <a:ext uri="{FF2B5EF4-FFF2-40B4-BE49-F238E27FC236}">
                  <a16:creationId xmlns:a16="http://schemas.microsoft.com/office/drawing/2014/main" id="{59EDF98B-4CC2-4CDB-92BB-F02ACF8C55BD}"/>
                </a:ext>
              </a:extLst>
            </p:cNvPr>
            <p:cNvCxnSpPr>
              <a:cxnSpLocks/>
              <a:endCxn id="41" idx="0"/>
            </p:cNvCxnSpPr>
            <p:nvPr/>
          </p:nvCxnSpPr>
          <p:spPr>
            <a:xfrm>
              <a:off x="4801998" y="11517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41" name="图片 40">
              <a:extLst>
                <a:ext uri="{FF2B5EF4-FFF2-40B4-BE49-F238E27FC236}">
                  <a16:creationId xmlns:a16="http://schemas.microsoft.com/office/drawing/2014/main" id="{0A0E76A9-57A8-4FA2-BEB8-D0BF7B87DA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1470294"/>
              <a:ext cx="149749" cy="155266"/>
            </a:xfrm>
            <a:prstGeom prst="rect">
              <a:avLst/>
            </a:prstGeom>
          </p:spPr>
        </p:pic>
        <p:cxnSp>
          <p:nvCxnSpPr>
            <p:cNvPr id="42" name="直接箭头连接符 252">
              <a:extLst>
                <a:ext uri="{FF2B5EF4-FFF2-40B4-BE49-F238E27FC236}">
                  <a16:creationId xmlns:a16="http://schemas.microsoft.com/office/drawing/2014/main" id="{3E07EE9D-A712-41F6-A942-2E223DA8A866}"/>
                </a:ext>
              </a:extLst>
            </p:cNvPr>
            <p:cNvCxnSpPr>
              <a:cxnSpLocks/>
            </p:cNvCxnSpPr>
            <p:nvPr/>
          </p:nvCxnSpPr>
          <p:spPr>
            <a:xfrm>
              <a:off x="4806679" y="15566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直接箭头连接符 253">
              <a:extLst>
                <a:ext uri="{FF2B5EF4-FFF2-40B4-BE49-F238E27FC236}">
                  <a16:creationId xmlns:a16="http://schemas.microsoft.com/office/drawing/2014/main" id="{004D6978-B505-4654-921E-757455DD60AA}"/>
                </a:ext>
              </a:extLst>
            </p:cNvPr>
            <p:cNvCxnSpPr>
              <a:cxnSpLocks/>
            </p:cNvCxnSpPr>
            <p:nvPr/>
          </p:nvCxnSpPr>
          <p:spPr>
            <a:xfrm flipV="1">
              <a:off x="5184940" y="154792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4" name="立方体 43">
              <a:extLst>
                <a:ext uri="{FF2B5EF4-FFF2-40B4-BE49-F238E27FC236}">
                  <a16:creationId xmlns:a16="http://schemas.microsoft.com/office/drawing/2014/main" id="{3BC039B7-86A9-4F75-9112-B72190C3EF23}"/>
                </a:ext>
              </a:extLst>
            </p:cNvPr>
            <p:cNvSpPr/>
            <p:nvPr/>
          </p:nvSpPr>
          <p:spPr>
            <a:xfrm>
              <a:off x="5207518" y="1222020"/>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5" name="直接箭头连接符 255">
              <a:extLst>
                <a:ext uri="{FF2B5EF4-FFF2-40B4-BE49-F238E27FC236}">
                  <a16:creationId xmlns:a16="http://schemas.microsoft.com/office/drawing/2014/main" id="{2FDB3CFD-7E1F-48DC-BFEE-D39A2C7E26EA}"/>
                </a:ext>
              </a:extLst>
            </p:cNvPr>
            <p:cNvCxnSpPr>
              <a:cxnSpLocks/>
            </p:cNvCxnSpPr>
            <p:nvPr/>
          </p:nvCxnSpPr>
          <p:spPr>
            <a:xfrm>
              <a:off x="5319760" y="155697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6" name="立方体 45">
              <a:extLst>
                <a:ext uri="{FF2B5EF4-FFF2-40B4-BE49-F238E27FC236}">
                  <a16:creationId xmlns:a16="http://schemas.microsoft.com/office/drawing/2014/main" id="{9C301945-D5A6-40C2-A272-B688696735D4}"/>
                </a:ext>
              </a:extLst>
            </p:cNvPr>
            <p:cNvSpPr/>
            <p:nvPr/>
          </p:nvSpPr>
          <p:spPr>
            <a:xfrm>
              <a:off x="5493775" y="1222020"/>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立方体 46">
              <a:extLst>
                <a:ext uri="{FF2B5EF4-FFF2-40B4-BE49-F238E27FC236}">
                  <a16:creationId xmlns:a16="http://schemas.microsoft.com/office/drawing/2014/main" id="{0BD44F67-4130-444C-960A-0A48F547A1D0}"/>
                </a:ext>
              </a:extLst>
            </p:cNvPr>
            <p:cNvSpPr/>
            <p:nvPr/>
          </p:nvSpPr>
          <p:spPr>
            <a:xfrm rot="2696801">
              <a:off x="5672371" y="915251"/>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连接符: 肘形 258">
              <a:extLst>
                <a:ext uri="{FF2B5EF4-FFF2-40B4-BE49-F238E27FC236}">
                  <a16:creationId xmlns:a16="http://schemas.microsoft.com/office/drawing/2014/main" id="{DD7E8F42-62CD-4966-8854-FF00B40D0EAF}"/>
                </a:ext>
              </a:extLst>
            </p:cNvPr>
            <p:cNvCxnSpPr>
              <a:cxnSpLocks/>
              <a:endCxn id="47" idx="2"/>
            </p:cNvCxnSpPr>
            <p:nvPr/>
          </p:nvCxnSpPr>
          <p:spPr>
            <a:xfrm rot="5400000" flipH="1" flipV="1">
              <a:off x="5352525" y="1244070"/>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9" name="连接符: 肘形 259">
              <a:extLst>
                <a:ext uri="{FF2B5EF4-FFF2-40B4-BE49-F238E27FC236}">
                  <a16:creationId xmlns:a16="http://schemas.microsoft.com/office/drawing/2014/main" id="{856A97DF-6182-46D4-A0C5-18AD2C1A74FB}"/>
                </a:ext>
              </a:extLst>
            </p:cNvPr>
            <p:cNvCxnSpPr>
              <a:cxnSpLocks/>
              <a:endCxn id="50" idx="0"/>
            </p:cNvCxnSpPr>
            <p:nvPr/>
          </p:nvCxnSpPr>
          <p:spPr>
            <a:xfrm>
              <a:off x="5758508" y="1147967"/>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50" name="图片 49">
              <a:extLst>
                <a:ext uri="{FF2B5EF4-FFF2-40B4-BE49-F238E27FC236}">
                  <a16:creationId xmlns:a16="http://schemas.microsoft.com/office/drawing/2014/main" id="{9B8C607E-C5C2-4ABB-8787-2168A4A25A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1466561"/>
              <a:ext cx="149749" cy="155266"/>
            </a:xfrm>
            <a:prstGeom prst="rect">
              <a:avLst/>
            </a:prstGeom>
          </p:spPr>
        </p:pic>
        <p:cxnSp>
          <p:nvCxnSpPr>
            <p:cNvPr id="51" name="直接箭头连接符 261">
              <a:extLst>
                <a:ext uri="{FF2B5EF4-FFF2-40B4-BE49-F238E27FC236}">
                  <a16:creationId xmlns:a16="http://schemas.microsoft.com/office/drawing/2014/main" id="{C144F32B-B4B9-4E16-97B1-8D3168C4F3D3}"/>
                </a:ext>
              </a:extLst>
            </p:cNvPr>
            <p:cNvCxnSpPr>
              <a:cxnSpLocks/>
            </p:cNvCxnSpPr>
            <p:nvPr/>
          </p:nvCxnSpPr>
          <p:spPr>
            <a:xfrm>
              <a:off x="5763189" y="15529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立方体 51">
              <a:extLst>
                <a:ext uri="{FF2B5EF4-FFF2-40B4-BE49-F238E27FC236}">
                  <a16:creationId xmlns:a16="http://schemas.microsoft.com/office/drawing/2014/main" id="{366B375A-F0C9-4BC8-BC76-944F43454B1C}"/>
                </a:ext>
              </a:extLst>
            </p:cNvPr>
            <p:cNvSpPr/>
            <p:nvPr/>
          </p:nvSpPr>
          <p:spPr>
            <a:xfrm>
              <a:off x="1636800" y="2345771"/>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立方体 52">
              <a:extLst>
                <a:ext uri="{FF2B5EF4-FFF2-40B4-BE49-F238E27FC236}">
                  <a16:creationId xmlns:a16="http://schemas.microsoft.com/office/drawing/2014/main" id="{103AB1AB-B75A-430D-875A-C7B37EC31172}"/>
                </a:ext>
              </a:extLst>
            </p:cNvPr>
            <p:cNvSpPr/>
            <p:nvPr/>
          </p:nvSpPr>
          <p:spPr>
            <a:xfrm>
              <a:off x="1685966" y="2345771"/>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立方体 53">
              <a:extLst>
                <a:ext uri="{FF2B5EF4-FFF2-40B4-BE49-F238E27FC236}">
                  <a16:creationId xmlns:a16="http://schemas.microsoft.com/office/drawing/2014/main" id="{74C3B671-2196-4B0F-BCCD-DE38FE385325}"/>
                </a:ext>
              </a:extLst>
            </p:cNvPr>
            <p:cNvSpPr/>
            <p:nvPr/>
          </p:nvSpPr>
          <p:spPr>
            <a:xfrm>
              <a:off x="1729987" y="2345771"/>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a:extLst>
                <a:ext uri="{FF2B5EF4-FFF2-40B4-BE49-F238E27FC236}">
                  <a16:creationId xmlns:a16="http://schemas.microsoft.com/office/drawing/2014/main" id="{96F808E3-C3A2-42B8-A4A3-FC7C6B46D6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2594339"/>
              <a:ext cx="149749" cy="155266"/>
            </a:xfrm>
            <a:prstGeom prst="rect">
              <a:avLst/>
            </a:prstGeom>
          </p:spPr>
        </p:pic>
        <p:cxnSp>
          <p:nvCxnSpPr>
            <p:cNvPr id="56" name="直接箭头连接符 81">
              <a:extLst>
                <a:ext uri="{FF2B5EF4-FFF2-40B4-BE49-F238E27FC236}">
                  <a16:creationId xmlns:a16="http://schemas.microsoft.com/office/drawing/2014/main" id="{0BBA5770-1CB4-41DE-9674-7E4A86136944}"/>
                </a:ext>
              </a:extLst>
            </p:cNvPr>
            <p:cNvCxnSpPr>
              <a:cxnSpLocks/>
            </p:cNvCxnSpPr>
            <p:nvPr/>
          </p:nvCxnSpPr>
          <p:spPr>
            <a:xfrm>
              <a:off x="1407472" y="266794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7" name="直接箭头连接符 82">
              <a:extLst>
                <a:ext uri="{FF2B5EF4-FFF2-40B4-BE49-F238E27FC236}">
                  <a16:creationId xmlns:a16="http://schemas.microsoft.com/office/drawing/2014/main" id="{7D276524-D946-4CD7-A9C8-0B40ABAEEF57}"/>
                </a:ext>
              </a:extLst>
            </p:cNvPr>
            <p:cNvCxnSpPr>
              <a:cxnSpLocks/>
            </p:cNvCxnSpPr>
            <p:nvPr/>
          </p:nvCxnSpPr>
          <p:spPr>
            <a:xfrm>
              <a:off x="1907713"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8" name="立方体 57">
              <a:extLst>
                <a:ext uri="{FF2B5EF4-FFF2-40B4-BE49-F238E27FC236}">
                  <a16:creationId xmlns:a16="http://schemas.microsoft.com/office/drawing/2014/main" id="{10A5A1B5-F5D7-4118-B749-FFADA4C726B3}"/>
                </a:ext>
              </a:extLst>
            </p:cNvPr>
            <p:cNvSpPr/>
            <p:nvPr/>
          </p:nvSpPr>
          <p:spPr>
            <a:xfrm rot="2696801">
              <a:off x="1806595" y="201679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连接符: 肘形 84">
              <a:extLst>
                <a:ext uri="{FF2B5EF4-FFF2-40B4-BE49-F238E27FC236}">
                  <a16:creationId xmlns:a16="http://schemas.microsoft.com/office/drawing/2014/main" id="{CF01A148-FE40-42F5-8AAE-24A6E9E1CCA1}"/>
                </a:ext>
              </a:extLst>
            </p:cNvPr>
            <p:cNvCxnSpPr>
              <a:cxnSpLocks/>
              <a:endCxn id="58" idx="2"/>
            </p:cNvCxnSpPr>
            <p:nvPr/>
          </p:nvCxnSpPr>
          <p:spPr>
            <a:xfrm rot="5400000" flipH="1" flipV="1">
              <a:off x="1436738" y="2309405"/>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60" name="连接符: 肘形 85">
              <a:extLst>
                <a:ext uri="{FF2B5EF4-FFF2-40B4-BE49-F238E27FC236}">
                  <a16:creationId xmlns:a16="http://schemas.microsoft.com/office/drawing/2014/main" id="{687EE04B-03A1-471F-A426-B8394AB1A0D6}"/>
                </a:ext>
              </a:extLst>
            </p:cNvPr>
            <p:cNvCxnSpPr>
              <a:cxnSpLocks/>
              <a:stCxn id="58" idx="5"/>
              <a:endCxn id="55" idx="0"/>
            </p:cNvCxnSpPr>
            <p:nvPr/>
          </p:nvCxnSpPr>
          <p:spPr>
            <a:xfrm>
              <a:off x="1887203" y="2248788"/>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1" name="直接箭头连接符 86">
              <a:extLst>
                <a:ext uri="{FF2B5EF4-FFF2-40B4-BE49-F238E27FC236}">
                  <a16:creationId xmlns:a16="http://schemas.microsoft.com/office/drawing/2014/main" id="{E08C13E5-2F9E-4FB6-9A8B-54C2C01FBCDD}"/>
                </a:ext>
              </a:extLst>
            </p:cNvPr>
            <p:cNvCxnSpPr>
              <a:cxnSpLocks/>
            </p:cNvCxnSpPr>
            <p:nvPr/>
          </p:nvCxnSpPr>
          <p:spPr>
            <a:xfrm flipV="1">
              <a:off x="2270277" y="267197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2" name="立方体 61">
              <a:extLst>
                <a:ext uri="{FF2B5EF4-FFF2-40B4-BE49-F238E27FC236}">
                  <a16:creationId xmlns:a16="http://schemas.microsoft.com/office/drawing/2014/main" id="{9C7AFDB7-8289-4C59-BAF1-FF35EC2434A9}"/>
                </a:ext>
              </a:extLst>
            </p:cNvPr>
            <p:cNvSpPr/>
            <p:nvPr/>
          </p:nvSpPr>
          <p:spPr>
            <a:xfrm>
              <a:off x="2305835" y="2345771"/>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3" name="直接箭头连接符 88">
              <a:extLst>
                <a:ext uri="{FF2B5EF4-FFF2-40B4-BE49-F238E27FC236}">
                  <a16:creationId xmlns:a16="http://schemas.microsoft.com/office/drawing/2014/main" id="{9C1654F2-44E9-4ACF-BE31-8ED689E4615B}"/>
                </a:ext>
              </a:extLst>
            </p:cNvPr>
            <p:cNvCxnSpPr>
              <a:cxnSpLocks/>
            </p:cNvCxnSpPr>
            <p:nvPr/>
          </p:nvCxnSpPr>
          <p:spPr>
            <a:xfrm>
              <a:off x="2431230"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4" name="立方体 63">
              <a:extLst>
                <a:ext uri="{FF2B5EF4-FFF2-40B4-BE49-F238E27FC236}">
                  <a16:creationId xmlns:a16="http://schemas.microsoft.com/office/drawing/2014/main" id="{D891CE50-BF8B-4A3F-9ABC-302C9B115DAE}"/>
                </a:ext>
              </a:extLst>
            </p:cNvPr>
            <p:cNvSpPr/>
            <p:nvPr/>
          </p:nvSpPr>
          <p:spPr>
            <a:xfrm>
              <a:off x="2605245" y="2345771"/>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立方体 64">
              <a:extLst>
                <a:ext uri="{FF2B5EF4-FFF2-40B4-BE49-F238E27FC236}">
                  <a16:creationId xmlns:a16="http://schemas.microsoft.com/office/drawing/2014/main" id="{47A42C45-7BE8-4F07-A244-338D5DCBDFB0}"/>
                </a:ext>
              </a:extLst>
            </p:cNvPr>
            <p:cNvSpPr/>
            <p:nvPr/>
          </p:nvSpPr>
          <p:spPr>
            <a:xfrm rot="2696801">
              <a:off x="2783841" y="2039003"/>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连接符: 肘形 91">
              <a:extLst>
                <a:ext uri="{FF2B5EF4-FFF2-40B4-BE49-F238E27FC236}">
                  <a16:creationId xmlns:a16="http://schemas.microsoft.com/office/drawing/2014/main" id="{4566DD83-AF03-43A9-83B2-A3BEBE5BFF1D}"/>
                </a:ext>
              </a:extLst>
            </p:cNvPr>
            <p:cNvCxnSpPr>
              <a:cxnSpLocks/>
              <a:endCxn id="65" idx="2"/>
            </p:cNvCxnSpPr>
            <p:nvPr/>
          </p:nvCxnSpPr>
          <p:spPr>
            <a:xfrm rot="5400000" flipH="1" flipV="1">
              <a:off x="2463995" y="2367821"/>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67" name="连接符: 肘形 92">
              <a:extLst>
                <a:ext uri="{FF2B5EF4-FFF2-40B4-BE49-F238E27FC236}">
                  <a16:creationId xmlns:a16="http://schemas.microsoft.com/office/drawing/2014/main" id="{4C74BE1F-4741-4DC2-890D-8343135025BB}"/>
                </a:ext>
              </a:extLst>
            </p:cNvPr>
            <p:cNvCxnSpPr>
              <a:cxnSpLocks/>
              <a:endCxn id="68" idx="0"/>
            </p:cNvCxnSpPr>
            <p:nvPr/>
          </p:nvCxnSpPr>
          <p:spPr>
            <a:xfrm>
              <a:off x="2869978" y="2271718"/>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68" name="图片 67">
              <a:extLst>
                <a:ext uri="{FF2B5EF4-FFF2-40B4-BE49-F238E27FC236}">
                  <a16:creationId xmlns:a16="http://schemas.microsoft.com/office/drawing/2014/main" id="{5B47EA23-D7CF-4B15-811B-79C2602A86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2590312"/>
              <a:ext cx="149749" cy="155266"/>
            </a:xfrm>
            <a:prstGeom prst="rect">
              <a:avLst/>
            </a:prstGeom>
          </p:spPr>
        </p:pic>
        <p:cxnSp>
          <p:nvCxnSpPr>
            <p:cNvPr id="69" name="直接箭头连接符 94">
              <a:extLst>
                <a:ext uri="{FF2B5EF4-FFF2-40B4-BE49-F238E27FC236}">
                  <a16:creationId xmlns:a16="http://schemas.microsoft.com/office/drawing/2014/main" id="{B5D29715-82F4-4807-8C86-A65C69459192}"/>
                </a:ext>
              </a:extLst>
            </p:cNvPr>
            <p:cNvCxnSpPr>
              <a:cxnSpLocks/>
            </p:cNvCxnSpPr>
            <p:nvPr/>
          </p:nvCxnSpPr>
          <p:spPr>
            <a:xfrm>
              <a:off x="2874659" y="267670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0" name="直接箭头连接符 95">
              <a:extLst>
                <a:ext uri="{FF2B5EF4-FFF2-40B4-BE49-F238E27FC236}">
                  <a16:creationId xmlns:a16="http://schemas.microsoft.com/office/drawing/2014/main" id="{9A6896BA-64EF-409A-820A-5CEEF9901EF9}"/>
                </a:ext>
              </a:extLst>
            </p:cNvPr>
            <p:cNvCxnSpPr>
              <a:cxnSpLocks/>
            </p:cNvCxnSpPr>
            <p:nvPr/>
          </p:nvCxnSpPr>
          <p:spPr>
            <a:xfrm flipV="1">
              <a:off x="3252920" y="2667945"/>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立方体 70">
              <a:extLst>
                <a:ext uri="{FF2B5EF4-FFF2-40B4-BE49-F238E27FC236}">
                  <a16:creationId xmlns:a16="http://schemas.microsoft.com/office/drawing/2014/main" id="{749BE17D-F00C-43E4-8D26-ED3D1DE2A27F}"/>
                </a:ext>
              </a:extLst>
            </p:cNvPr>
            <p:cNvSpPr/>
            <p:nvPr/>
          </p:nvSpPr>
          <p:spPr>
            <a:xfrm>
              <a:off x="3275498" y="23420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2" name="直接箭头连接符 97">
              <a:extLst>
                <a:ext uri="{FF2B5EF4-FFF2-40B4-BE49-F238E27FC236}">
                  <a16:creationId xmlns:a16="http://schemas.microsoft.com/office/drawing/2014/main" id="{A993CED2-D706-4769-B224-384601E32EED}"/>
                </a:ext>
              </a:extLst>
            </p:cNvPr>
            <p:cNvCxnSpPr>
              <a:cxnSpLocks/>
            </p:cNvCxnSpPr>
            <p:nvPr/>
          </p:nvCxnSpPr>
          <p:spPr>
            <a:xfrm>
              <a:off x="3387740" y="26769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3" name="立方体 72">
              <a:extLst>
                <a:ext uri="{FF2B5EF4-FFF2-40B4-BE49-F238E27FC236}">
                  <a16:creationId xmlns:a16="http://schemas.microsoft.com/office/drawing/2014/main" id="{DB6222B9-3EBC-49F6-97FD-AC4D851E2721}"/>
                </a:ext>
              </a:extLst>
            </p:cNvPr>
            <p:cNvSpPr/>
            <p:nvPr/>
          </p:nvSpPr>
          <p:spPr>
            <a:xfrm>
              <a:off x="3561755" y="2342038"/>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立方体 73">
              <a:extLst>
                <a:ext uri="{FF2B5EF4-FFF2-40B4-BE49-F238E27FC236}">
                  <a16:creationId xmlns:a16="http://schemas.microsoft.com/office/drawing/2014/main" id="{F5784C5F-5039-4AF9-8C7E-C996636E5D34}"/>
                </a:ext>
              </a:extLst>
            </p:cNvPr>
            <p:cNvSpPr/>
            <p:nvPr/>
          </p:nvSpPr>
          <p:spPr>
            <a:xfrm rot="2696801">
              <a:off x="3740351" y="20352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连接符: 肘形 100">
              <a:extLst>
                <a:ext uri="{FF2B5EF4-FFF2-40B4-BE49-F238E27FC236}">
                  <a16:creationId xmlns:a16="http://schemas.microsoft.com/office/drawing/2014/main" id="{59252CAF-094C-435D-A040-FF5A34203820}"/>
                </a:ext>
              </a:extLst>
            </p:cNvPr>
            <p:cNvCxnSpPr>
              <a:cxnSpLocks/>
              <a:endCxn id="74" idx="2"/>
            </p:cNvCxnSpPr>
            <p:nvPr/>
          </p:nvCxnSpPr>
          <p:spPr>
            <a:xfrm rot="5400000" flipH="1" flipV="1">
              <a:off x="3420505" y="23640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6" name="连接符: 肘形 101">
              <a:extLst>
                <a:ext uri="{FF2B5EF4-FFF2-40B4-BE49-F238E27FC236}">
                  <a16:creationId xmlns:a16="http://schemas.microsoft.com/office/drawing/2014/main" id="{046555EE-0779-444B-8793-9818AE9D10F4}"/>
                </a:ext>
              </a:extLst>
            </p:cNvPr>
            <p:cNvCxnSpPr>
              <a:cxnSpLocks/>
              <a:endCxn id="77" idx="0"/>
            </p:cNvCxnSpPr>
            <p:nvPr/>
          </p:nvCxnSpPr>
          <p:spPr>
            <a:xfrm>
              <a:off x="3826488" y="22679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7" name="图片 76">
              <a:extLst>
                <a:ext uri="{FF2B5EF4-FFF2-40B4-BE49-F238E27FC236}">
                  <a16:creationId xmlns:a16="http://schemas.microsoft.com/office/drawing/2014/main" id="{BD3C1000-5610-4CAB-A9AA-A9231C27C0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2586579"/>
              <a:ext cx="149749" cy="155266"/>
            </a:xfrm>
            <a:prstGeom prst="rect">
              <a:avLst/>
            </a:prstGeom>
          </p:spPr>
        </p:pic>
        <p:cxnSp>
          <p:nvCxnSpPr>
            <p:cNvPr id="78" name="直接箭头连接符 103">
              <a:extLst>
                <a:ext uri="{FF2B5EF4-FFF2-40B4-BE49-F238E27FC236}">
                  <a16:creationId xmlns:a16="http://schemas.microsoft.com/office/drawing/2014/main" id="{C62F614D-FE60-4205-ABA2-876E979CD895}"/>
                </a:ext>
              </a:extLst>
            </p:cNvPr>
            <p:cNvCxnSpPr>
              <a:cxnSpLocks/>
            </p:cNvCxnSpPr>
            <p:nvPr/>
          </p:nvCxnSpPr>
          <p:spPr>
            <a:xfrm>
              <a:off x="3831169" y="26729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9" name="直接箭头连接符 244">
              <a:extLst>
                <a:ext uri="{FF2B5EF4-FFF2-40B4-BE49-F238E27FC236}">
                  <a16:creationId xmlns:a16="http://schemas.microsoft.com/office/drawing/2014/main" id="{843D377E-678A-41ED-A927-395FDDDE256D}"/>
                </a:ext>
              </a:extLst>
            </p:cNvPr>
            <p:cNvCxnSpPr>
              <a:cxnSpLocks/>
            </p:cNvCxnSpPr>
            <p:nvPr/>
          </p:nvCxnSpPr>
          <p:spPr>
            <a:xfrm flipV="1">
              <a:off x="4202297" y="266838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0" name="立方体 79">
              <a:extLst>
                <a:ext uri="{FF2B5EF4-FFF2-40B4-BE49-F238E27FC236}">
                  <a16:creationId xmlns:a16="http://schemas.microsoft.com/office/drawing/2014/main" id="{DBD9C5CE-4F23-43F4-8D81-9210F3C2CD4E}"/>
                </a:ext>
              </a:extLst>
            </p:cNvPr>
            <p:cNvSpPr/>
            <p:nvPr/>
          </p:nvSpPr>
          <p:spPr>
            <a:xfrm>
              <a:off x="4237855" y="2342186"/>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1" name="直接箭头连接符 246">
              <a:extLst>
                <a:ext uri="{FF2B5EF4-FFF2-40B4-BE49-F238E27FC236}">
                  <a16:creationId xmlns:a16="http://schemas.microsoft.com/office/drawing/2014/main" id="{26B26C9B-F3BE-43A9-B99C-7B461FD6754F}"/>
                </a:ext>
              </a:extLst>
            </p:cNvPr>
            <p:cNvCxnSpPr>
              <a:cxnSpLocks/>
            </p:cNvCxnSpPr>
            <p:nvPr/>
          </p:nvCxnSpPr>
          <p:spPr>
            <a:xfrm>
              <a:off x="4363250" y="267714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2" name="立方体 81">
              <a:extLst>
                <a:ext uri="{FF2B5EF4-FFF2-40B4-BE49-F238E27FC236}">
                  <a16:creationId xmlns:a16="http://schemas.microsoft.com/office/drawing/2014/main" id="{BD6B22ED-C053-4A37-99D2-FE515F9099A1}"/>
                </a:ext>
              </a:extLst>
            </p:cNvPr>
            <p:cNvSpPr/>
            <p:nvPr/>
          </p:nvSpPr>
          <p:spPr>
            <a:xfrm>
              <a:off x="4537265" y="2342186"/>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立方体 82">
              <a:extLst>
                <a:ext uri="{FF2B5EF4-FFF2-40B4-BE49-F238E27FC236}">
                  <a16:creationId xmlns:a16="http://schemas.microsoft.com/office/drawing/2014/main" id="{9BBFB4C1-7826-4662-ADE5-86702F3BC62E}"/>
                </a:ext>
              </a:extLst>
            </p:cNvPr>
            <p:cNvSpPr/>
            <p:nvPr/>
          </p:nvSpPr>
          <p:spPr>
            <a:xfrm rot="2696801">
              <a:off x="4715861" y="203541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连接符: 肘形 249">
              <a:extLst>
                <a:ext uri="{FF2B5EF4-FFF2-40B4-BE49-F238E27FC236}">
                  <a16:creationId xmlns:a16="http://schemas.microsoft.com/office/drawing/2014/main" id="{5BACF2F3-FA65-4DF1-A3B3-15860B0B8F79}"/>
                </a:ext>
              </a:extLst>
            </p:cNvPr>
            <p:cNvCxnSpPr>
              <a:cxnSpLocks/>
              <a:endCxn id="83" idx="2"/>
            </p:cNvCxnSpPr>
            <p:nvPr/>
          </p:nvCxnSpPr>
          <p:spPr>
            <a:xfrm rot="5400000" flipH="1" flipV="1">
              <a:off x="4396015" y="2364236"/>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85" name="连接符: 肘形 250">
              <a:extLst>
                <a:ext uri="{FF2B5EF4-FFF2-40B4-BE49-F238E27FC236}">
                  <a16:creationId xmlns:a16="http://schemas.microsoft.com/office/drawing/2014/main" id="{A570E27F-4DD4-407B-85A3-826E16E5626B}"/>
                </a:ext>
              </a:extLst>
            </p:cNvPr>
            <p:cNvCxnSpPr>
              <a:cxnSpLocks/>
              <a:endCxn id="86" idx="0"/>
            </p:cNvCxnSpPr>
            <p:nvPr/>
          </p:nvCxnSpPr>
          <p:spPr>
            <a:xfrm>
              <a:off x="4801998" y="2268133"/>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86" name="图片 85">
              <a:extLst>
                <a:ext uri="{FF2B5EF4-FFF2-40B4-BE49-F238E27FC236}">
                  <a16:creationId xmlns:a16="http://schemas.microsoft.com/office/drawing/2014/main" id="{852F3009-5614-48B3-9D4A-5B45CEF2E7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2586727"/>
              <a:ext cx="149749" cy="155266"/>
            </a:xfrm>
            <a:prstGeom prst="rect">
              <a:avLst/>
            </a:prstGeom>
          </p:spPr>
        </p:pic>
        <p:cxnSp>
          <p:nvCxnSpPr>
            <p:cNvPr id="87" name="直接箭头连接符 252">
              <a:extLst>
                <a:ext uri="{FF2B5EF4-FFF2-40B4-BE49-F238E27FC236}">
                  <a16:creationId xmlns:a16="http://schemas.microsoft.com/office/drawing/2014/main" id="{187E2307-D9A1-4B44-A8B9-57293AF4ADEB}"/>
                </a:ext>
              </a:extLst>
            </p:cNvPr>
            <p:cNvCxnSpPr>
              <a:cxnSpLocks/>
            </p:cNvCxnSpPr>
            <p:nvPr/>
          </p:nvCxnSpPr>
          <p:spPr>
            <a:xfrm>
              <a:off x="4806679" y="2673118"/>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8" name="直接箭头连接符 253">
              <a:extLst>
                <a:ext uri="{FF2B5EF4-FFF2-40B4-BE49-F238E27FC236}">
                  <a16:creationId xmlns:a16="http://schemas.microsoft.com/office/drawing/2014/main" id="{49672444-A583-4FCC-8AC4-0382A8788C70}"/>
                </a:ext>
              </a:extLst>
            </p:cNvPr>
            <p:cNvCxnSpPr>
              <a:cxnSpLocks/>
            </p:cNvCxnSpPr>
            <p:nvPr/>
          </p:nvCxnSpPr>
          <p:spPr>
            <a:xfrm flipV="1">
              <a:off x="5184940" y="2664360"/>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9" name="立方体 88">
              <a:extLst>
                <a:ext uri="{FF2B5EF4-FFF2-40B4-BE49-F238E27FC236}">
                  <a16:creationId xmlns:a16="http://schemas.microsoft.com/office/drawing/2014/main" id="{1FB1567C-C890-41F6-885C-E07C0B91E1F7}"/>
                </a:ext>
              </a:extLst>
            </p:cNvPr>
            <p:cNvSpPr/>
            <p:nvPr/>
          </p:nvSpPr>
          <p:spPr>
            <a:xfrm>
              <a:off x="5207518" y="23384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0" name="直接箭头连接符 255">
              <a:extLst>
                <a:ext uri="{FF2B5EF4-FFF2-40B4-BE49-F238E27FC236}">
                  <a16:creationId xmlns:a16="http://schemas.microsoft.com/office/drawing/2014/main" id="{91CAEB0A-6918-42FB-8532-7F77EA50BC0A}"/>
                </a:ext>
              </a:extLst>
            </p:cNvPr>
            <p:cNvCxnSpPr>
              <a:cxnSpLocks/>
            </p:cNvCxnSpPr>
            <p:nvPr/>
          </p:nvCxnSpPr>
          <p:spPr>
            <a:xfrm>
              <a:off x="5319760" y="26734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1" name="立方体 90">
              <a:extLst>
                <a:ext uri="{FF2B5EF4-FFF2-40B4-BE49-F238E27FC236}">
                  <a16:creationId xmlns:a16="http://schemas.microsoft.com/office/drawing/2014/main" id="{EAEF58E3-2E7C-4064-8402-FDFD8750AA1F}"/>
                </a:ext>
              </a:extLst>
            </p:cNvPr>
            <p:cNvSpPr/>
            <p:nvPr/>
          </p:nvSpPr>
          <p:spPr>
            <a:xfrm>
              <a:off x="5493775" y="2338453"/>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立方体 91">
              <a:extLst>
                <a:ext uri="{FF2B5EF4-FFF2-40B4-BE49-F238E27FC236}">
                  <a16:creationId xmlns:a16="http://schemas.microsoft.com/office/drawing/2014/main" id="{C9D87630-4C23-43BA-90B5-4D91F3E88CA3}"/>
                </a:ext>
              </a:extLst>
            </p:cNvPr>
            <p:cNvSpPr/>
            <p:nvPr/>
          </p:nvSpPr>
          <p:spPr>
            <a:xfrm rot="2696801">
              <a:off x="5672371" y="20316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连接符: 肘形 258">
              <a:extLst>
                <a:ext uri="{FF2B5EF4-FFF2-40B4-BE49-F238E27FC236}">
                  <a16:creationId xmlns:a16="http://schemas.microsoft.com/office/drawing/2014/main" id="{FF8BAD58-5EA2-4D3F-9B23-FC8FCC199FAA}"/>
                </a:ext>
              </a:extLst>
            </p:cNvPr>
            <p:cNvCxnSpPr>
              <a:cxnSpLocks/>
              <a:endCxn id="92" idx="2"/>
            </p:cNvCxnSpPr>
            <p:nvPr/>
          </p:nvCxnSpPr>
          <p:spPr>
            <a:xfrm rot="5400000" flipH="1" flipV="1">
              <a:off x="5352525" y="23605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94" name="连接符: 肘形 259">
              <a:extLst>
                <a:ext uri="{FF2B5EF4-FFF2-40B4-BE49-F238E27FC236}">
                  <a16:creationId xmlns:a16="http://schemas.microsoft.com/office/drawing/2014/main" id="{706023DB-55BE-4585-B9E1-26AFDB35E2DA}"/>
                </a:ext>
              </a:extLst>
            </p:cNvPr>
            <p:cNvCxnSpPr>
              <a:cxnSpLocks/>
              <a:endCxn id="95" idx="0"/>
            </p:cNvCxnSpPr>
            <p:nvPr/>
          </p:nvCxnSpPr>
          <p:spPr>
            <a:xfrm>
              <a:off x="5758508" y="22644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5" name="图片 94">
              <a:extLst>
                <a:ext uri="{FF2B5EF4-FFF2-40B4-BE49-F238E27FC236}">
                  <a16:creationId xmlns:a16="http://schemas.microsoft.com/office/drawing/2014/main" id="{556D74CB-C1A1-45E2-B9F2-ED606B21BF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2582994"/>
              <a:ext cx="149749" cy="155266"/>
            </a:xfrm>
            <a:prstGeom prst="rect">
              <a:avLst/>
            </a:prstGeom>
          </p:spPr>
        </p:pic>
        <p:cxnSp>
          <p:nvCxnSpPr>
            <p:cNvPr id="96" name="直接箭头连接符 261">
              <a:extLst>
                <a:ext uri="{FF2B5EF4-FFF2-40B4-BE49-F238E27FC236}">
                  <a16:creationId xmlns:a16="http://schemas.microsoft.com/office/drawing/2014/main" id="{D234E306-99BE-49CF-AE35-6C59E189DC81}"/>
                </a:ext>
              </a:extLst>
            </p:cNvPr>
            <p:cNvCxnSpPr>
              <a:cxnSpLocks/>
            </p:cNvCxnSpPr>
            <p:nvPr/>
          </p:nvCxnSpPr>
          <p:spPr>
            <a:xfrm>
              <a:off x="5763189" y="26693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7" name="立方体 96">
              <a:extLst>
                <a:ext uri="{FF2B5EF4-FFF2-40B4-BE49-F238E27FC236}">
                  <a16:creationId xmlns:a16="http://schemas.microsoft.com/office/drawing/2014/main" id="{9775052B-34DD-4957-95CE-178EBFC9AD01}"/>
                </a:ext>
              </a:extLst>
            </p:cNvPr>
            <p:cNvSpPr/>
            <p:nvPr/>
          </p:nvSpPr>
          <p:spPr>
            <a:xfrm>
              <a:off x="1636800" y="3559237"/>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立方体 97">
              <a:extLst>
                <a:ext uri="{FF2B5EF4-FFF2-40B4-BE49-F238E27FC236}">
                  <a16:creationId xmlns:a16="http://schemas.microsoft.com/office/drawing/2014/main" id="{2D78A4DD-702A-4BEF-A31E-A5685695E435}"/>
                </a:ext>
              </a:extLst>
            </p:cNvPr>
            <p:cNvSpPr/>
            <p:nvPr/>
          </p:nvSpPr>
          <p:spPr>
            <a:xfrm>
              <a:off x="1685966" y="3559237"/>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立方体 98">
              <a:extLst>
                <a:ext uri="{FF2B5EF4-FFF2-40B4-BE49-F238E27FC236}">
                  <a16:creationId xmlns:a16="http://schemas.microsoft.com/office/drawing/2014/main" id="{63374F58-0822-497D-8868-7A3C93863C9D}"/>
                </a:ext>
              </a:extLst>
            </p:cNvPr>
            <p:cNvSpPr/>
            <p:nvPr/>
          </p:nvSpPr>
          <p:spPr>
            <a:xfrm>
              <a:off x="1729987" y="3559237"/>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0" name="图片 99">
              <a:extLst>
                <a:ext uri="{FF2B5EF4-FFF2-40B4-BE49-F238E27FC236}">
                  <a16:creationId xmlns:a16="http://schemas.microsoft.com/office/drawing/2014/main" id="{7FAB87F0-6599-43DF-BB17-C90A27AF9C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3807805"/>
              <a:ext cx="149749" cy="155266"/>
            </a:xfrm>
            <a:prstGeom prst="rect">
              <a:avLst/>
            </a:prstGeom>
          </p:spPr>
        </p:pic>
        <p:cxnSp>
          <p:nvCxnSpPr>
            <p:cNvPr id="101" name="直接箭头连接符 81">
              <a:extLst>
                <a:ext uri="{FF2B5EF4-FFF2-40B4-BE49-F238E27FC236}">
                  <a16:creationId xmlns:a16="http://schemas.microsoft.com/office/drawing/2014/main" id="{3E82D711-21BE-458E-87AD-D9EB735FFCB3}"/>
                </a:ext>
              </a:extLst>
            </p:cNvPr>
            <p:cNvCxnSpPr>
              <a:cxnSpLocks/>
            </p:cNvCxnSpPr>
            <p:nvPr/>
          </p:nvCxnSpPr>
          <p:spPr>
            <a:xfrm>
              <a:off x="1407472" y="388141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2" name="直接箭头连接符 82">
              <a:extLst>
                <a:ext uri="{FF2B5EF4-FFF2-40B4-BE49-F238E27FC236}">
                  <a16:creationId xmlns:a16="http://schemas.microsoft.com/office/drawing/2014/main" id="{5B623E01-4216-4405-A636-A73640F65C3B}"/>
                </a:ext>
              </a:extLst>
            </p:cNvPr>
            <p:cNvCxnSpPr>
              <a:cxnSpLocks/>
            </p:cNvCxnSpPr>
            <p:nvPr/>
          </p:nvCxnSpPr>
          <p:spPr>
            <a:xfrm>
              <a:off x="1907713"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3" name="立方体 102">
              <a:extLst>
                <a:ext uri="{FF2B5EF4-FFF2-40B4-BE49-F238E27FC236}">
                  <a16:creationId xmlns:a16="http://schemas.microsoft.com/office/drawing/2014/main" id="{79D2D184-FF95-44F1-BCD2-2A0F4B468B80}"/>
                </a:ext>
              </a:extLst>
            </p:cNvPr>
            <p:cNvSpPr/>
            <p:nvPr/>
          </p:nvSpPr>
          <p:spPr>
            <a:xfrm rot="2696801">
              <a:off x="1806595" y="323026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4" name="连接符: 肘形 84">
              <a:extLst>
                <a:ext uri="{FF2B5EF4-FFF2-40B4-BE49-F238E27FC236}">
                  <a16:creationId xmlns:a16="http://schemas.microsoft.com/office/drawing/2014/main" id="{750435A6-9633-4223-8284-263048AB27FE}"/>
                </a:ext>
              </a:extLst>
            </p:cNvPr>
            <p:cNvCxnSpPr>
              <a:cxnSpLocks/>
              <a:endCxn id="103" idx="2"/>
            </p:cNvCxnSpPr>
            <p:nvPr/>
          </p:nvCxnSpPr>
          <p:spPr>
            <a:xfrm rot="5400000" flipH="1" flipV="1">
              <a:off x="1436738" y="3522871"/>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05" name="连接符: 肘形 85">
              <a:extLst>
                <a:ext uri="{FF2B5EF4-FFF2-40B4-BE49-F238E27FC236}">
                  <a16:creationId xmlns:a16="http://schemas.microsoft.com/office/drawing/2014/main" id="{E5639F67-B18E-4C8D-B57A-E3D236ABB2CE}"/>
                </a:ext>
              </a:extLst>
            </p:cNvPr>
            <p:cNvCxnSpPr>
              <a:cxnSpLocks/>
              <a:stCxn id="103" idx="5"/>
              <a:endCxn id="100" idx="0"/>
            </p:cNvCxnSpPr>
            <p:nvPr/>
          </p:nvCxnSpPr>
          <p:spPr>
            <a:xfrm>
              <a:off x="1887203" y="3462254"/>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06" name="直接箭头连接符 86">
              <a:extLst>
                <a:ext uri="{FF2B5EF4-FFF2-40B4-BE49-F238E27FC236}">
                  <a16:creationId xmlns:a16="http://schemas.microsoft.com/office/drawing/2014/main" id="{014568E4-8AE4-4254-A747-527FF8272DFA}"/>
                </a:ext>
              </a:extLst>
            </p:cNvPr>
            <p:cNvCxnSpPr>
              <a:cxnSpLocks/>
            </p:cNvCxnSpPr>
            <p:nvPr/>
          </p:nvCxnSpPr>
          <p:spPr>
            <a:xfrm flipV="1">
              <a:off x="2270277" y="388543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7" name="立方体 106">
              <a:extLst>
                <a:ext uri="{FF2B5EF4-FFF2-40B4-BE49-F238E27FC236}">
                  <a16:creationId xmlns:a16="http://schemas.microsoft.com/office/drawing/2014/main" id="{5D2C0680-24CD-4A7F-AAF0-7CE201C8670B}"/>
                </a:ext>
              </a:extLst>
            </p:cNvPr>
            <p:cNvSpPr/>
            <p:nvPr/>
          </p:nvSpPr>
          <p:spPr>
            <a:xfrm>
              <a:off x="2305835" y="355923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8" name="直接箭头连接符 88">
              <a:extLst>
                <a:ext uri="{FF2B5EF4-FFF2-40B4-BE49-F238E27FC236}">
                  <a16:creationId xmlns:a16="http://schemas.microsoft.com/office/drawing/2014/main" id="{04C9AF70-0AE3-4E98-B6D5-7A97A85E5D3D}"/>
                </a:ext>
              </a:extLst>
            </p:cNvPr>
            <p:cNvCxnSpPr>
              <a:cxnSpLocks/>
            </p:cNvCxnSpPr>
            <p:nvPr/>
          </p:nvCxnSpPr>
          <p:spPr>
            <a:xfrm>
              <a:off x="2431230"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9" name="立方体 108">
              <a:extLst>
                <a:ext uri="{FF2B5EF4-FFF2-40B4-BE49-F238E27FC236}">
                  <a16:creationId xmlns:a16="http://schemas.microsoft.com/office/drawing/2014/main" id="{AC6CDA66-7CAC-4C39-AB27-0D3FFC695C69}"/>
                </a:ext>
              </a:extLst>
            </p:cNvPr>
            <p:cNvSpPr/>
            <p:nvPr/>
          </p:nvSpPr>
          <p:spPr>
            <a:xfrm>
              <a:off x="2605245" y="3559237"/>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立方体 109">
              <a:extLst>
                <a:ext uri="{FF2B5EF4-FFF2-40B4-BE49-F238E27FC236}">
                  <a16:creationId xmlns:a16="http://schemas.microsoft.com/office/drawing/2014/main" id="{C2C97DA1-5B47-49F3-AA13-8F748DBE82FF}"/>
                </a:ext>
              </a:extLst>
            </p:cNvPr>
            <p:cNvSpPr/>
            <p:nvPr/>
          </p:nvSpPr>
          <p:spPr>
            <a:xfrm rot="2696801">
              <a:off x="2783841" y="32524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 name="连接符: 肘形 91">
              <a:extLst>
                <a:ext uri="{FF2B5EF4-FFF2-40B4-BE49-F238E27FC236}">
                  <a16:creationId xmlns:a16="http://schemas.microsoft.com/office/drawing/2014/main" id="{995B7A6F-26CF-4FC0-9427-2625C86A3B6D}"/>
                </a:ext>
              </a:extLst>
            </p:cNvPr>
            <p:cNvCxnSpPr>
              <a:cxnSpLocks/>
              <a:endCxn id="110" idx="2"/>
            </p:cNvCxnSpPr>
            <p:nvPr/>
          </p:nvCxnSpPr>
          <p:spPr>
            <a:xfrm rot="5400000" flipH="1" flipV="1">
              <a:off x="2463995" y="3581287"/>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12" name="连接符: 肘形 92">
              <a:extLst>
                <a:ext uri="{FF2B5EF4-FFF2-40B4-BE49-F238E27FC236}">
                  <a16:creationId xmlns:a16="http://schemas.microsoft.com/office/drawing/2014/main" id="{37118D90-AE70-4DE7-A41C-B2FD94A67E39}"/>
                </a:ext>
              </a:extLst>
            </p:cNvPr>
            <p:cNvCxnSpPr>
              <a:cxnSpLocks/>
              <a:endCxn id="113" idx="0"/>
            </p:cNvCxnSpPr>
            <p:nvPr/>
          </p:nvCxnSpPr>
          <p:spPr>
            <a:xfrm>
              <a:off x="2869978" y="3485184"/>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13" name="图片 112">
              <a:extLst>
                <a:ext uri="{FF2B5EF4-FFF2-40B4-BE49-F238E27FC236}">
                  <a16:creationId xmlns:a16="http://schemas.microsoft.com/office/drawing/2014/main" id="{42668521-97EC-49AD-8082-B5267FED98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3803778"/>
              <a:ext cx="149749" cy="155266"/>
            </a:xfrm>
            <a:prstGeom prst="rect">
              <a:avLst/>
            </a:prstGeom>
          </p:spPr>
        </p:pic>
        <p:cxnSp>
          <p:nvCxnSpPr>
            <p:cNvPr id="114" name="直接箭头连接符 94">
              <a:extLst>
                <a:ext uri="{FF2B5EF4-FFF2-40B4-BE49-F238E27FC236}">
                  <a16:creationId xmlns:a16="http://schemas.microsoft.com/office/drawing/2014/main" id="{2F9373DC-295C-4F8F-8310-195943667319}"/>
                </a:ext>
              </a:extLst>
            </p:cNvPr>
            <p:cNvCxnSpPr>
              <a:cxnSpLocks/>
            </p:cNvCxnSpPr>
            <p:nvPr/>
          </p:nvCxnSpPr>
          <p:spPr>
            <a:xfrm>
              <a:off x="2874659" y="38901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5" name="直接箭头连接符 95">
              <a:extLst>
                <a:ext uri="{FF2B5EF4-FFF2-40B4-BE49-F238E27FC236}">
                  <a16:creationId xmlns:a16="http://schemas.microsoft.com/office/drawing/2014/main" id="{1FDB5491-1D77-472B-ADBF-6DE083C714D9}"/>
                </a:ext>
              </a:extLst>
            </p:cNvPr>
            <p:cNvCxnSpPr>
              <a:cxnSpLocks/>
            </p:cNvCxnSpPr>
            <p:nvPr/>
          </p:nvCxnSpPr>
          <p:spPr>
            <a:xfrm flipV="1">
              <a:off x="3252920" y="388141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6" name="立方体 115">
              <a:extLst>
                <a:ext uri="{FF2B5EF4-FFF2-40B4-BE49-F238E27FC236}">
                  <a16:creationId xmlns:a16="http://schemas.microsoft.com/office/drawing/2014/main" id="{4BDDC860-B3E3-40EC-A5EA-3EDB98328B53}"/>
                </a:ext>
              </a:extLst>
            </p:cNvPr>
            <p:cNvSpPr/>
            <p:nvPr/>
          </p:nvSpPr>
          <p:spPr>
            <a:xfrm>
              <a:off x="3275498" y="355550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7" name="直接箭头连接符 97">
              <a:extLst>
                <a:ext uri="{FF2B5EF4-FFF2-40B4-BE49-F238E27FC236}">
                  <a16:creationId xmlns:a16="http://schemas.microsoft.com/office/drawing/2014/main" id="{92A4D539-33BD-48BF-ABDE-6A997B089C37}"/>
                </a:ext>
              </a:extLst>
            </p:cNvPr>
            <p:cNvCxnSpPr>
              <a:cxnSpLocks/>
            </p:cNvCxnSpPr>
            <p:nvPr/>
          </p:nvCxnSpPr>
          <p:spPr>
            <a:xfrm>
              <a:off x="3387740" y="389046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8" name="立方体 117">
              <a:extLst>
                <a:ext uri="{FF2B5EF4-FFF2-40B4-BE49-F238E27FC236}">
                  <a16:creationId xmlns:a16="http://schemas.microsoft.com/office/drawing/2014/main" id="{9B2919DD-5394-4419-9E2C-8446337A199B}"/>
                </a:ext>
              </a:extLst>
            </p:cNvPr>
            <p:cNvSpPr/>
            <p:nvPr/>
          </p:nvSpPr>
          <p:spPr>
            <a:xfrm>
              <a:off x="3561755" y="3555504"/>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立方体 118">
              <a:extLst>
                <a:ext uri="{FF2B5EF4-FFF2-40B4-BE49-F238E27FC236}">
                  <a16:creationId xmlns:a16="http://schemas.microsoft.com/office/drawing/2014/main" id="{DD0054B4-9D99-487B-ABCD-15EF1108524C}"/>
                </a:ext>
              </a:extLst>
            </p:cNvPr>
            <p:cNvSpPr/>
            <p:nvPr/>
          </p:nvSpPr>
          <p:spPr>
            <a:xfrm rot="2696801">
              <a:off x="3740351" y="324873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连接符: 肘形 100">
              <a:extLst>
                <a:ext uri="{FF2B5EF4-FFF2-40B4-BE49-F238E27FC236}">
                  <a16:creationId xmlns:a16="http://schemas.microsoft.com/office/drawing/2014/main" id="{7016B7B6-27D2-47DC-AF0C-1EF50EFFA973}"/>
                </a:ext>
              </a:extLst>
            </p:cNvPr>
            <p:cNvCxnSpPr>
              <a:cxnSpLocks/>
              <a:endCxn id="119" idx="2"/>
            </p:cNvCxnSpPr>
            <p:nvPr/>
          </p:nvCxnSpPr>
          <p:spPr>
            <a:xfrm rot="5400000" flipH="1" flipV="1">
              <a:off x="3420505" y="3577554"/>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21" name="连接符: 肘形 101">
              <a:extLst>
                <a:ext uri="{FF2B5EF4-FFF2-40B4-BE49-F238E27FC236}">
                  <a16:creationId xmlns:a16="http://schemas.microsoft.com/office/drawing/2014/main" id="{2333BBC6-C0E3-42CA-A333-1EEB8F555BB0}"/>
                </a:ext>
              </a:extLst>
            </p:cNvPr>
            <p:cNvCxnSpPr>
              <a:cxnSpLocks/>
              <a:endCxn id="122" idx="0"/>
            </p:cNvCxnSpPr>
            <p:nvPr/>
          </p:nvCxnSpPr>
          <p:spPr>
            <a:xfrm>
              <a:off x="3826488" y="3481451"/>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22" name="图片 121">
              <a:extLst>
                <a:ext uri="{FF2B5EF4-FFF2-40B4-BE49-F238E27FC236}">
                  <a16:creationId xmlns:a16="http://schemas.microsoft.com/office/drawing/2014/main" id="{72C82A84-F9A6-4795-9ED1-CB6D878B67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3800045"/>
              <a:ext cx="149749" cy="155266"/>
            </a:xfrm>
            <a:prstGeom prst="rect">
              <a:avLst/>
            </a:prstGeom>
          </p:spPr>
        </p:pic>
        <p:cxnSp>
          <p:nvCxnSpPr>
            <p:cNvPr id="123" name="直接箭头连接符 103">
              <a:extLst>
                <a:ext uri="{FF2B5EF4-FFF2-40B4-BE49-F238E27FC236}">
                  <a16:creationId xmlns:a16="http://schemas.microsoft.com/office/drawing/2014/main" id="{02FC1E6F-E9C9-412A-A49D-52016045F95C}"/>
                </a:ext>
              </a:extLst>
            </p:cNvPr>
            <p:cNvCxnSpPr>
              <a:cxnSpLocks/>
            </p:cNvCxnSpPr>
            <p:nvPr/>
          </p:nvCxnSpPr>
          <p:spPr>
            <a:xfrm>
              <a:off x="3831169" y="388643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4" name="直接箭头连接符 244">
              <a:extLst>
                <a:ext uri="{FF2B5EF4-FFF2-40B4-BE49-F238E27FC236}">
                  <a16:creationId xmlns:a16="http://schemas.microsoft.com/office/drawing/2014/main" id="{AEAFB617-282F-45DE-82EF-AE0485EED814}"/>
                </a:ext>
              </a:extLst>
            </p:cNvPr>
            <p:cNvCxnSpPr>
              <a:cxnSpLocks/>
            </p:cNvCxnSpPr>
            <p:nvPr/>
          </p:nvCxnSpPr>
          <p:spPr>
            <a:xfrm flipV="1">
              <a:off x="4202297" y="388185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5" name="立方体 124">
              <a:extLst>
                <a:ext uri="{FF2B5EF4-FFF2-40B4-BE49-F238E27FC236}">
                  <a16:creationId xmlns:a16="http://schemas.microsoft.com/office/drawing/2014/main" id="{2C294910-0737-40C1-A83E-2E5B215D3D50}"/>
                </a:ext>
              </a:extLst>
            </p:cNvPr>
            <p:cNvSpPr/>
            <p:nvPr/>
          </p:nvSpPr>
          <p:spPr>
            <a:xfrm>
              <a:off x="4237855" y="355565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6" name="直接箭头连接符 246">
              <a:extLst>
                <a:ext uri="{FF2B5EF4-FFF2-40B4-BE49-F238E27FC236}">
                  <a16:creationId xmlns:a16="http://schemas.microsoft.com/office/drawing/2014/main" id="{3959F438-23E1-4795-BB75-2E1ECF3210AB}"/>
                </a:ext>
              </a:extLst>
            </p:cNvPr>
            <p:cNvCxnSpPr>
              <a:cxnSpLocks/>
            </p:cNvCxnSpPr>
            <p:nvPr/>
          </p:nvCxnSpPr>
          <p:spPr>
            <a:xfrm>
              <a:off x="4363250" y="38906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7" name="立方体 126">
              <a:extLst>
                <a:ext uri="{FF2B5EF4-FFF2-40B4-BE49-F238E27FC236}">
                  <a16:creationId xmlns:a16="http://schemas.microsoft.com/office/drawing/2014/main" id="{5758981B-2733-4B1F-947C-1C0CF69B6A1D}"/>
                </a:ext>
              </a:extLst>
            </p:cNvPr>
            <p:cNvSpPr/>
            <p:nvPr/>
          </p:nvSpPr>
          <p:spPr>
            <a:xfrm>
              <a:off x="4537265" y="3555652"/>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8" name="立方体 127">
              <a:extLst>
                <a:ext uri="{FF2B5EF4-FFF2-40B4-BE49-F238E27FC236}">
                  <a16:creationId xmlns:a16="http://schemas.microsoft.com/office/drawing/2014/main" id="{227A584B-C132-4D3F-A916-A203A1889F64}"/>
                </a:ext>
              </a:extLst>
            </p:cNvPr>
            <p:cNvSpPr/>
            <p:nvPr/>
          </p:nvSpPr>
          <p:spPr>
            <a:xfrm rot="2696801">
              <a:off x="4715861" y="32488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连接符: 肘形 249">
              <a:extLst>
                <a:ext uri="{FF2B5EF4-FFF2-40B4-BE49-F238E27FC236}">
                  <a16:creationId xmlns:a16="http://schemas.microsoft.com/office/drawing/2014/main" id="{1E797586-9A0D-4D44-BFA6-616FDF9D4731}"/>
                </a:ext>
              </a:extLst>
            </p:cNvPr>
            <p:cNvCxnSpPr>
              <a:cxnSpLocks/>
              <a:endCxn id="128" idx="2"/>
            </p:cNvCxnSpPr>
            <p:nvPr/>
          </p:nvCxnSpPr>
          <p:spPr>
            <a:xfrm rot="5400000" flipH="1" flipV="1">
              <a:off x="4396015" y="3577702"/>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30" name="连接符: 肘形 250">
              <a:extLst>
                <a:ext uri="{FF2B5EF4-FFF2-40B4-BE49-F238E27FC236}">
                  <a16:creationId xmlns:a16="http://schemas.microsoft.com/office/drawing/2014/main" id="{FDD248A8-67E0-4E5C-9759-8FD1B7103FB9}"/>
                </a:ext>
              </a:extLst>
            </p:cNvPr>
            <p:cNvCxnSpPr>
              <a:cxnSpLocks/>
              <a:endCxn id="131" idx="0"/>
            </p:cNvCxnSpPr>
            <p:nvPr/>
          </p:nvCxnSpPr>
          <p:spPr>
            <a:xfrm>
              <a:off x="4801998" y="3481599"/>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31" name="图片 130">
              <a:extLst>
                <a:ext uri="{FF2B5EF4-FFF2-40B4-BE49-F238E27FC236}">
                  <a16:creationId xmlns:a16="http://schemas.microsoft.com/office/drawing/2014/main" id="{04D57298-4CFC-468E-8D72-0F19AD95F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3800193"/>
              <a:ext cx="149749" cy="155266"/>
            </a:xfrm>
            <a:prstGeom prst="rect">
              <a:avLst/>
            </a:prstGeom>
          </p:spPr>
        </p:pic>
        <p:cxnSp>
          <p:nvCxnSpPr>
            <p:cNvPr id="132" name="直接箭头连接符 252">
              <a:extLst>
                <a:ext uri="{FF2B5EF4-FFF2-40B4-BE49-F238E27FC236}">
                  <a16:creationId xmlns:a16="http://schemas.microsoft.com/office/drawing/2014/main" id="{5D1D98BE-53E1-4244-854C-03DB363EF7BC}"/>
                </a:ext>
              </a:extLst>
            </p:cNvPr>
            <p:cNvCxnSpPr>
              <a:cxnSpLocks/>
            </p:cNvCxnSpPr>
            <p:nvPr/>
          </p:nvCxnSpPr>
          <p:spPr>
            <a:xfrm>
              <a:off x="4806679" y="38865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3" name="直接箭头连接符 253">
              <a:extLst>
                <a:ext uri="{FF2B5EF4-FFF2-40B4-BE49-F238E27FC236}">
                  <a16:creationId xmlns:a16="http://schemas.microsoft.com/office/drawing/2014/main" id="{CB5D74ED-1217-42EC-9937-D4C4F6BC7FB9}"/>
                </a:ext>
              </a:extLst>
            </p:cNvPr>
            <p:cNvCxnSpPr>
              <a:cxnSpLocks/>
            </p:cNvCxnSpPr>
            <p:nvPr/>
          </p:nvCxnSpPr>
          <p:spPr>
            <a:xfrm flipV="1">
              <a:off x="5184940" y="387782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4" name="立方体 133">
              <a:extLst>
                <a:ext uri="{FF2B5EF4-FFF2-40B4-BE49-F238E27FC236}">
                  <a16:creationId xmlns:a16="http://schemas.microsoft.com/office/drawing/2014/main" id="{8B1DE578-27EC-41D4-9FD3-AE7A60BCB6B5}"/>
                </a:ext>
              </a:extLst>
            </p:cNvPr>
            <p:cNvSpPr/>
            <p:nvPr/>
          </p:nvSpPr>
          <p:spPr>
            <a:xfrm>
              <a:off x="5207518" y="3551919"/>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5" name="直接箭头连接符 255">
              <a:extLst>
                <a:ext uri="{FF2B5EF4-FFF2-40B4-BE49-F238E27FC236}">
                  <a16:creationId xmlns:a16="http://schemas.microsoft.com/office/drawing/2014/main" id="{63063F93-B858-4A74-9930-B603E19F45E7}"/>
                </a:ext>
              </a:extLst>
            </p:cNvPr>
            <p:cNvCxnSpPr>
              <a:cxnSpLocks/>
            </p:cNvCxnSpPr>
            <p:nvPr/>
          </p:nvCxnSpPr>
          <p:spPr>
            <a:xfrm>
              <a:off x="5319760" y="388687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6" name="立方体 135">
              <a:extLst>
                <a:ext uri="{FF2B5EF4-FFF2-40B4-BE49-F238E27FC236}">
                  <a16:creationId xmlns:a16="http://schemas.microsoft.com/office/drawing/2014/main" id="{9FC21E28-DD40-48FE-A297-C6AF9E43D2B1}"/>
                </a:ext>
              </a:extLst>
            </p:cNvPr>
            <p:cNvSpPr/>
            <p:nvPr/>
          </p:nvSpPr>
          <p:spPr>
            <a:xfrm>
              <a:off x="5493775" y="3551919"/>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立方体 136">
              <a:extLst>
                <a:ext uri="{FF2B5EF4-FFF2-40B4-BE49-F238E27FC236}">
                  <a16:creationId xmlns:a16="http://schemas.microsoft.com/office/drawing/2014/main" id="{DBCE58DB-CF4D-4FB5-9DF4-BD0618073FB0}"/>
                </a:ext>
              </a:extLst>
            </p:cNvPr>
            <p:cNvSpPr/>
            <p:nvPr/>
          </p:nvSpPr>
          <p:spPr>
            <a:xfrm rot="2696801">
              <a:off x="5672371" y="324515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8" name="连接符: 肘形 258">
              <a:extLst>
                <a:ext uri="{FF2B5EF4-FFF2-40B4-BE49-F238E27FC236}">
                  <a16:creationId xmlns:a16="http://schemas.microsoft.com/office/drawing/2014/main" id="{79AF6E2B-2AAD-4F18-9ACA-F3F72A7F22CE}"/>
                </a:ext>
              </a:extLst>
            </p:cNvPr>
            <p:cNvCxnSpPr>
              <a:cxnSpLocks/>
              <a:endCxn id="137" idx="2"/>
            </p:cNvCxnSpPr>
            <p:nvPr/>
          </p:nvCxnSpPr>
          <p:spPr>
            <a:xfrm rot="5400000" flipH="1" flipV="1">
              <a:off x="5352525" y="357396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39" name="连接符: 肘形 259">
              <a:extLst>
                <a:ext uri="{FF2B5EF4-FFF2-40B4-BE49-F238E27FC236}">
                  <a16:creationId xmlns:a16="http://schemas.microsoft.com/office/drawing/2014/main" id="{99CC5F67-542C-4599-9EA3-AA5144F9ABB4}"/>
                </a:ext>
              </a:extLst>
            </p:cNvPr>
            <p:cNvCxnSpPr>
              <a:cxnSpLocks/>
              <a:endCxn id="140" idx="0"/>
            </p:cNvCxnSpPr>
            <p:nvPr/>
          </p:nvCxnSpPr>
          <p:spPr>
            <a:xfrm>
              <a:off x="5758508" y="3477866"/>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40" name="图片 139">
              <a:extLst>
                <a:ext uri="{FF2B5EF4-FFF2-40B4-BE49-F238E27FC236}">
                  <a16:creationId xmlns:a16="http://schemas.microsoft.com/office/drawing/2014/main" id="{425C3400-DCB6-4EDA-9E50-62E8ADE5DB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3796460"/>
              <a:ext cx="149749" cy="155266"/>
            </a:xfrm>
            <a:prstGeom prst="rect">
              <a:avLst/>
            </a:prstGeom>
          </p:spPr>
        </p:pic>
        <p:cxnSp>
          <p:nvCxnSpPr>
            <p:cNvPr id="141" name="直接箭头连接符 261">
              <a:extLst>
                <a:ext uri="{FF2B5EF4-FFF2-40B4-BE49-F238E27FC236}">
                  <a16:creationId xmlns:a16="http://schemas.microsoft.com/office/drawing/2014/main" id="{CA2E4C42-7160-4DEA-A89B-410C75BA6E8B}"/>
                </a:ext>
              </a:extLst>
            </p:cNvPr>
            <p:cNvCxnSpPr>
              <a:cxnSpLocks/>
            </p:cNvCxnSpPr>
            <p:nvPr/>
          </p:nvCxnSpPr>
          <p:spPr>
            <a:xfrm>
              <a:off x="5763189" y="388285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2" name="直接箭头连接符 261">
              <a:extLst>
                <a:ext uri="{FF2B5EF4-FFF2-40B4-BE49-F238E27FC236}">
                  <a16:creationId xmlns:a16="http://schemas.microsoft.com/office/drawing/2014/main" id="{2062CC0C-EE44-4EE9-8D72-AC40B474F66A}"/>
                </a:ext>
              </a:extLst>
            </p:cNvPr>
            <p:cNvCxnSpPr>
              <a:cxnSpLocks/>
            </p:cNvCxnSpPr>
            <p:nvPr/>
          </p:nvCxnSpPr>
          <p:spPr>
            <a:xfrm>
              <a:off x="6141449" y="1559917"/>
              <a:ext cx="384042" cy="2902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3" name="直接箭头连接符 261">
              <a:extLst>
                <a:ext uri="{FF2B5EF4-FFF2-40B4-BE49-F238E27FC236}">
                  <a16:creationId xmlns:a16="http://schemas.microsoft.com/office/drawing/2014/main" id="{2A361BA2-1187-41C4-ACCD-1157E771180B}"/>
                </a:ext>
              </a:extLst>
            </p:cNvPr>
            <p:cNvCxnSpPr>
              <a:cxnSpLocks/>
              <a:stCxn id="95" idx="3"/>
            </p:cNvCxnSpPr>
            <p:nvPr/>
          </p:nvCxnSpPr>
          <p:spPr>
            <a:xfrm flipV="1">
              <a:off x="6141449" y="265356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4" name="直接箭头连接符 261">
              <a:extLst>
                <a:ext uri="{FF2B5EF4-FFF2-40B4-BE49-F238E27FC236}">
                  <a16:creationId xmlns:a16="http://schemas.microsoft.com/office/drawing/2014/main" id="{E099ADA7-EA52-41D6-AE42-E1CFA379EAFB}"/>
                </a:ext>
              </a:extLst>
            </p:cNvPr>
            <p:cNvCxnSpPr>
              <a:cxnSpLocks/>
              <a:stCxn id="140" idx="3"/>
            </p:cNvCxnSpPr>
            <p:nvPr/>
          </p:nvCxnSpPr>
          <p:spPr>
            <a:xfrm flipV="1">
              <a:off x="6141449" y="3364015"/>
              <a:ext cx="384042" cy="51007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145" name="组合 144">
              <a:extLst>
                <a:ext uri="{FF2B5EF4-FFF2-40B4-BE49-F238E27FC236}">
                  <a16:creationId xmlns:a16="http://schemas.microsoft.com/office/drawing/2014/main" id="{8637A39D-5D7F-4D64-8802-3F10155CA1B4}"/>
                </a:ext>
              </a:extLst>
            </p:cNvPr>
            <p:cNvGrpSpPr/>
            <p:nvPr/>
          </p:nvGrpSpPr>
          <p:grpSpPr>
            <a:xfrm>
              <a:off x="6599082" y="1229338"/>
              <a:ext cx="619869" cy="2540692"/>
              <a:chOff x="1231422" y="3254128"/>
              <a:chExt cx="619869" cy="2568394"/>
            </a:xfrm>
          </p:grpSpPr>
          <p:sp>
            <p:nvSpPr>
              <p:cNvPr id="146" name="立方体 145">
                <a:extLst>
                  <a:ext uri="{FF2B5EF4-FFF2-40B4-BE49-F238E27FC236}">
                    <a16:creationId xmlns:a16="http://schemas.microsoft.com/office/drawing/2014/main" id="{18FCF700-0602-4D5E-9B4F-421144323F70}"/>
                  </a:ext>
                </a:extLst>
              </p:cNvPr>
              <p:cNvSpPr/>
              <p:nvPr/>
            </p:nvSpPr>
            <p:spPr>
              <a:xfrm>
                <a:off x="1519798" y="3479519"/>
                <a:ext cx="201174" cy="329000"/>
              </a:xfrm>
              <a:prstGeom prst="cube">
                <a:avLst>
                  <a:gd name="adj" fmla="val 87601"/>
                </a:avLst>
              </a:prstGeom>
              <a:solidFill>
                <a:srgbClr val="C00000">
                  <a:alpha val="3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7" name="立方体 146">
                <a:extLst>
                  <a:ext uri="{FF2B5EF4-FFF2-40B4-BE49-F238E27FC236}">
                    <a16:creationId xmlns:a16="http://schemas.microsoft.com/office/drawing/2014/main" id="{6D0775CD-14AA-4907-9E26-23039303CE7C}"/>
                  </a:ext>
                </a:extLst>
              </p:cNvPr>
              <p:cNvSpPr/>
              <p:nvPr/>
            </p:nvSpPr>
            <p:spPr>
              <a:xfrm>
                <a:off x="1528163" y="3675359"/>
                <a:ext cx="194108" cy="329000"/>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立方体 147">
                <a:extLst>
                  <a:ext uri="{FF2B5EF4-FFF2-40B4-BE49-F238E27FC236}">
                    <a16:creationId xmlns:a16="http://schemas.microsoft.com/office/drawing/2014/main" id="{C1B64F74-CD55-4D45-BCA8-E455968069BE}"/>
                  </a:ext>
                </a:extLst>
              </p:cNvPr>
              <p:cNvSpPr/>
              <p:nvPr/>
            </p:nvSpPr>
            <p:spPr>
              <a:xfrm>
                <a:off x="1508371" y="3916613"/>
                <a:ext cx="201174" cy="329000"/>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9" name="立方体 148">
                <a:extLst>
                  <a:ext uri="{FF2B5EF4-FFF2-40B4-BE49-F238E27FC236}">
                    <a16:creationId xmlns:a16="http://schemas.microsoft.com/office/drawing/2014/main" id="{69E4378C-BD87-45FC-9912-CDB8018A0D1E}"/>
                  </a:ext>
                </a:extLst>
              </p:cNvPr>
              <p:cNvSpPr/>
              <p:nvPr/>
            </p:nvSpPr>
            <p:spPr>
              <a:xfrm>
                <a:off x="1517280" y="4099824"/>
                <a:ext cx="194108" cy="329000"/>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立方体 149">
                <a:extLst>
                  <a:ext uri="{FF2B5EF4-FFF2-40B4-BE49-F238E27FC236}">
                    <a16:creationId xmlns:a16="http://schemas.microsoft.com/office/drawing/2014/main" id="{2FE3036C-5DC7-4858-8DDD-4F39D9AC1208}"/>
                  </a:ext>
                </a:extLst>
              </p:cNvPr>
              <p:cNvSpPr/>
              <p:nvPr/>
            </p:nvSpPr>
            <p:spPr>
              <a:xfrm>
                <a:off x="1520242" y="4466736"/>
                <a:ext cx="194108" cy="329000"/>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立方体 150">
                <a:extLst>
                  <a:ext uri="{FF2B5EF4-FFF2-40B4-BE49-F238E27FC236}">
                    <a16:creationId xmlns:a16="http://schemas.microsoft.com/office/drawing/2014/main" id="{913B7D18-F237-4632-B490-B782A5511FDE}"/>
                  </a:ext>
                </a:extLst>
              </p:cNvPr>
              <p:cNvSpPr/>
              <p:nvPr/>
            </p:nvSpPr>
            <p:spPr>
              <a:xfrm>
                <a:off x="1514777" y="4660424"/>
                <a:ext cx="201174" cy="329000"/>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2" name="立方体 151">
                <a:extLst>
                  <a:ext uri="{FF2B5EF4-FFF2-40B4-BE49-F238E27FC236}">
                    <a16:creationId xmlns:a16="http://schemas.microsoft.com/office/drawing/2014/main" id="{5CC28E26-30E8-4CEA-A2F1-AD017666DBDD}"/>
                  </a:ext>
                </a:extLst>
              </p:cNvPr>
              <p:cNvSpPr/>
              <p:nvPr/>
            </p:nvSpPr>
            <p:spPr>
              <a:xfrm>
                <a:off x="1520344" y="4856585"/>
                <a:ext cx="194108" cy="329000"/>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立方体 152">
                <a:extLst>
                  <a:ext uri="{FF2B5EF4-FFF2-40B4-BE49-F238E27FC236}">
                    <a16:creationId xmlns:a16="http://schemas.microsoft.com/office/drawing/2014/main" id="{E31444BD-244C-4169-9833-1C68CF9C8755}"/>
                  </a:ext>
                </a:extLst>
              </p:cNvPr>
              <p:cNvSpPr/>
              <p:nvPr/>
            </p:nvSpPr>
            <p:spPr>
              <a:xfrm>
                <a:off x="1509800" y="5186340"/>
                <a:ext cx="207169" cy="329000"/>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4" name="直接箭头连接符 151">
                <a:extLst>
                  <a:ext uri="{FF2B5EF4-FFF2-40B4-BE49-F238E27FC236}">
                    <a16:creationId xmlns:a16="http://schemas.microsoft.com/office/drawing/2014/main" id="{5B19709F-3DBD-4361-9DD4-87C05A60F238}"/>
                  </a:ext>
                </a:extLst>
              </p:cNvPr>
              <p:cNvCxnSpPr>
                <a:cxnSpLocks/>
              </p:cNvCxnSpPr>
              <p:nvPr/>
            </p:nvCxnSpPr>
            <p:spPr>
              <a:xfrm>
                <a:off x="1627384" y="4344907"/>
                <a:ext cx="0" cy="1358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5" name="直接箭头连接符 153">
                <a:extLst>
                  <a:ext uri="{FF2B5EF4-FFF2-40B4-BE49-F238E27FC236}">
                    <a16:creationId xmlns:a16="http://schemas.microsoft.com/office/drawing/2014/main" id="{6556AEDF-F748-4BD1-9923-9DD3C028C222}"/>
                  </a:ext>
                </a:extLst>
              </p:cNvPr>
              <p:cNvCxnSpPr>
                <a:cxnSpLocks/>
              </p:cNvCxnSpPr>
              <p:nvPr/>
            </p:nvCxnSpPr>
            <p:spPr>
              <a:xfrm>
                <a:off x="1622630" y="5117915"/>
                <a:ext cx="0" cy="1358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6" name="立方体 155">
                <a:extLst>
                  <a:ext uri="{FF2B5EF4-FFF2-40B4-BE49-F238E27FC236}">
                    <a16:creationId xmlns:a16="http://schemas.microsoft.com/office/drawing/2014/main" id="{C4BBF0AF-247A-4E46-AD9D-8A834D3DB851}"/>
                  </a:ext>
                </a:extLst>
              </p:cNvPr>
              <p:cNvSpPr/>
              <p:nvPr/>
            </p:nvSpPr>
            <p:spPr>
              <a:xfrm>
                <a:off x="1231422" y="3254128"/>
                <a:ext cx="619869" cy="2568394"/>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7" name="直接箭头连接符 261">
              <a:extLst>
                <a:ext uri="{FF2B5EF4-FFF2-40B4-BE49-F238E27FC236}">
                  <a16:creationId xmlns:a16="http://schemas.microsoft.com/office/drawing/2014/main" id="{44E17479-48CD-440B-94A4-5ED1C2E2003E}"/>
                </a:ext>
              </a:extLst>
            </p:cNvPr>
            <p:cNvCxnSpPr>
              <a:cxnSpLocks/>
            </p:cNvCxnSpPr>
            <p:nvPr/>
          </p:nvCxnSpPr>
          <p:spPr>
            <a:xfrm flipV="1">
              <a:off x="7151211" y="250070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8" name="立方体 157">
              <a:extLst>
                <a:ext uri="{FF2B5EF4-FFF2-40B4-BE49-F238E27FC236}">
                  <a16:creationId xmlns:a16="http://schemas.microsoft.com/office/drawing/2014/main" id="{AA9ADCE8-80D8-4D83-8DDB-E5D02F6F631D}"/>
                </a:ext>
              </a:extLst>
            </p:cNvPr>
            <p:cNvSpPr/>
            <p:nvPr/>
          </p:nvSpPr>
          <p:spPr>
            <a:xfrm>
              <a:off x="7460252" y="2108682"/>
              <a:ext cx="221747" cy="752487"/>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1" name="文本框 160">
              <a:extLst>
                <a:ext uri="{FF2B5EF4-FFF2-40B4-BE49-F238E27FC236}">
                  <a16:creationId xmlns:a16="http://schemas.microsoft.com/office/drawing/2014/main" id="{1668E4D3-5E97-48C7-B5A2-BDB9A0793C83}"/>
                </a:ext>
              </a:extLst>
            </p:cNvPr>
            <p:cNvSpPr txBox="1"/>
            <p:nvPr/>
          </p:nvSpPr>
          <p:spPr>
            <a:xfrm>
              <a:off x="2979631" y="661438"/>
              <a:ext cx="301206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通道空间双分支注意力模块</a:t>
              </a:r>
            </a:p>
          </p:txBody>
        </p:sp>
        <p:sp>
          <p:nvSpPr>
            <p:cNvPr id="162" name="文本框 161">
              <a:extLst>
                <a:ext uri="{FF2B5EF4-FFF2-40B4-BE49-F238E27FC236}">
                  <a16:creationId xmlns:a16="http://schemas.microsoft.com/office/drawing/2014/main" id="{86A3752C-6D2D-417D-BF53-274BEB6989BC}"/>
                </a:ext>
              </a:extLst>
            </p:cNvPr>
            <p:cNvSpPr txBox="1"/>
            <p:nvPr/>
          </p:nvSpPr>
          <p:spPr>
            <a:xfrm>
              <a:off x="6324844" y="703372"/>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光谱注意力模块</a:t>
              </a:r>
            </a:p>
          </p:txBody>
        </p:sp>
        <p:sp>
          <p:nvSpPr>
            <p:cNvPr id="163" name="文本框 162">
              <a:extLst>
                <a:ext uri="{FF2B5EF4-FFF2-40B4-BE49-F238E27FC236}">
                  <a16:creationId xmlns:a16="http://schemas.microsoft.com/office/drawing/2014/main" id="{9037BCF4-B8B3-4BCC-AA80-53F113809B7B}"/>
                </a:ext>
              </a:extLst>
            </p:cNvPr>
            <p:cNvSpPr txBox="1"/>
            <p:nvPr/>
          </p:nvSpPr>
          <p:spPr>
            <a:xfrm>
              <a:off x="830324" y="1876791"/>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T1</a:t>
              </a:r>
              <a:endParaRPr kumimoji="1" lang="zh-CN" altLang="en-US" sz="1100" dirty="0">
                <a:latin typeface="Times New Roman" panose="02020603050405020304" pitchFamily="18" charset="0"/>
                <a:cs typeface="Times New Roman" panose="02020603050405020304" pitchFamily="18" charset="0"/>
              </a:endParaRPr>
            </a:p>
          </p:txBody>
        </p:sp>
        <p:sp>
          <p:nvSpPr>
            <p:cNvPr id="164" name="文本框 163">
              <a:extLst>
                <a:ext uri="{FF2B5EF4-FFF2-40B4-BE49-F238E27FC236}">
                  <a16:creationId xmlns:a16="http://schemas.microsoft.com/office/drawing/2014/main" id="{A9173239-F257-4BFC-B00A-67093645FBC1}"/>
                </a:ext>
              </a:extLst>
            </p:cNvPr>
            <p:cNvSpPr txBox="1"/>
            <p:nvPr/>
          </p:nvSpPr>
          <p:spPr>
            <a:xfrm>
              <a:off x="821552" y="2997550"/>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a:t>
              </a:r>
              <a:endParaRPr kumimoji="1" lang="zh-CN" altLang="en-US" sz="1100" dirty="0">
                <a:latin typeface="Times New Roman" panose="02020603050405020304" pitchFamily="18" charset="0"/>
                <a:cs typeface="Times New Roman" panose="02020603050405020304" pitchFamily="18" charset="0"/>
              </a:endParaRPr>
            </a:p>
          </p:txBody>
        </p:sp>
        <p:sp>
          <p:nvSpPr>
            <p:cNvPr id="165" name="文本框 164">
              <a:extLst>
                <a:ext uri="{FF2B5EF4-FFF2-40B4-BE49-F238E27FC236}">
                  <a16:creationId xmlns:a16="http://schemas.microsoft.com/office/drawing/2014/main" id="{988F21D7-C6BE-430B-A4D7-B8CF04878A60}"/>
                </a:ext>
              </a:extLst>
            </p:cNvPr>
            <p:cNvSpPr txBox="1"/>
            <p:nvPr/>
          </p:nvSpPr>
          <p:spPr>
            <a:xfrm>
              <a:off x="645168" y="4123118"/>
              <a:ext cx="750526"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T2FLAIR</a:t>
              </a:r>
              <a:endParaRPr kumimoji="1" lang="zh-CN" altLang="en-US" sz="1100" dirty="0">
                <a:latin typeface="Times New Roman" panose="02020603050405020304" pitchFamily="18" charset="0"/>
                <a:cs typeface="Times New Roman" panose="02020603050405020304" pitchFamily="18" charset="0"/>
              </a:endParaRPr>
            </a:p>
          </p:txBody>
        </p:sp>
        <p:cxnSp>
          <p:nvCxnSpPr>
            <p:cNvPr id="166" name="直接箭头连接符 165">
              <a:extLst>
                <a:ext uri="{FF2B5EF4-FFF2-40B4-BE49-F238E27FC236}">
                  <a16:creationId xmlns:a16="http://schemas.microsoft.com/office/drawing/2014/main" id="{4E53FC3B-6F6C-4AD3-BA7E-BC6EC98431BE}"/>
                </a:ext>
              </a:extLst>
            </p:cNvPr>
            <p:cNvCxnSpPr>
              <a:cxnSpLocks/>
            </p:cNvCxnSpPr>
            <p:nvPr/>
          </p:nvCxnSpPr>
          <p:spPr>
            <a:xfrm>
              <a:off x="9610943" y="2566256"/>
              <a:ext cx="20477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8" name="立方体 167">
              <a:extLst>
                <a:ext uri="{FF2B5EF4-FFF2-40B4-BE49-F238E27FC236}">
                  <a16:creationId xmlns:a16="http://schemas.microsoft.com/office/drawing/2014/main" id="{B06ADFC9-D6E9-4D87-A105-805C3776902B}"/>
                </a:ext>
              </a:extLst>
            </p:cNvPr>
            <p:cNvSpPr/>
            <p:nvPr/>
          </p:nvSpPr>
          <p:spPr>
            <a:xfrm>
              <a:off x="9423058" y="2128080"/>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9" name="立方体 168">
              <a:extLst>
                <a:ext uri="{FF2B5EF4-FFF2-40B4-BE49-F238E27FC236}">
                  <a16:creationId xmlns:a16="http://schemas.microsoft.com/office/drawing/2014/main" id="{956ACD85-13F3-497C-A3E1-266B68AE9B89}"/>
                </a:ext>
              </a:extLst>
            </p:cNvPr>
            <p:cNvSpPr/>
            <p:nvPr/>
          </p:nvSpPr>
          <p:spPr>
            <a:xfrm>
              <a:off x="9490538" y="2137961"/>
              <a:ext cx="221747" cy="752487"/>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0" name="直接箭头连接符 261">
              <a:extLst>
                <a:ext uri="{FF2B5EF4-FFF2-40B4-BE49-F238E27FC236}">
                  <a16:creationId xmlns:a16="http://schemas.microsoft.com/office/drawing/2014/main" id="{E336AE81-2BAC-4AB7-A1F4-7EDDB5B063ED}"/>
                </a:ext>
              </a:extLst>
            </p:cNvPr>
            <p:cNvCxnSpPr>
              <a:cxnSpLocks/>
            </p:cNvCxnSpPr>
            <p:nvPr/>
          </p:nvCxnSpPr>
          <p:spPr>
            <a:xfrm>
              <a:off x="7632697" y="2491911"/>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2" name="立方体 171">
              <a:extLst>
                <a:ext uri="{FF2B5EF4-FFF2-40B4-BE49-F238E27FC236}">
                  <a16:creationId xmlns:a16="http://schemas.microsoft.com/office/drawing/2014/main" id="{D8DE571E-0A6F-4B14-B126-05423857E4C4}"/>
                </a:ext>
              </a:extLst>
            </p:cNvPr>
            <p:cNvSpPr/>
            <p:nvPr/>
          </p:nvSpPr>
          <p:spPr>
            <a:xfrm>
              <a:off x="7501425" y="2115667"/>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84" name="图片 383">
              <a:extLst>
                <a:ext uri="{FF2B5EF4-FFF2-40B4-BE49-F238E27FC236}">
                  <a16:creationId xmlns:a16="http://schemas.microsoft.com/office/drawing/2014/main" id="{411CA279-7F74-4F5F-BB22-AAB2718640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797983" y="1447888"/>
              <a:ext cx="1454158" cy="2384820"/>
            </a:xfrm>
            <a:prstGeom prst="rect">
              <a:avLst/>
            </a:prstGeom>
          </p:spPr>
        </p:pic>
        <p:cxnSp>
          <p:nvCxnSpPr>
            <p:cNvPr id="385" name="直接箭头连接符 261">
              <a:extLst>
                <a:ext uri="{FF2B5EF4-FFF2-40B4-BE49-F238E27FC236}">
                  <a16:creationId xmlns:a16="http://schemas.microsoft.com/office/drawing/2014/main" id="{CEABBD99-3894-488D-B40A-FD7A397CB1F5}"/>
                </a:ext>
              </a:extLst>
            </p:cNvPr>
            <p:cNvCxnSpPr>
              <a:cxnSpLocks/>
            </p:cNvCxnSpPr>
            <p:nvPr/>
          </p:nvCxnSpPr>
          <p:spPr>
            <a:xfrm>
              <a:off x="9240135" y="2573093"/>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6" name="文本框 385">
              <a:extLst>
                <a:ext uri="{FF2B5EF4-FFF2-40B4-BE49-F238E27FC236}">
                  <a16:creationId xmlns:a16="http://schemas.microsoft.com/office/drawing/2014/main" id="{A0BA4228-A0BA-4082-A2C2-DF6E8C464B03}"/>
                </a:ext>
              </a:extLst>
            </p:cNvPr>
            <p:cNvSpPr txBox="1"/>
            <p:nvPr/>
          </p:nvSpPr>
          <p:spPr>
            <a:xfrm>
              <a:off x="7980367" y="1480317"/>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自注意力模块</a:t>
              </a:r>
            </a:p>
          </p:txBody>
        </p:sp>
      </p:grpSp>
    </p:spTree>
    <p:extLst>
      <p:ext uri="{BB962C8B-B14F-4D97-AF65-F5344CB8AC3E}">
        <p14:creationId xmlns:p14="http://schemas.microsoft.com/office/powerpoint/2010/main" val="743265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圆角 109">
            <a:extLst>
              <a:ext uri="{FF2B5EF4-FFF2-40B4-BE49-F238E27FC236}">
                <a16:creationId xmlns:a16="http://schemas.microsoft.com/office/drawing/2014/main" id="{E01A072C-A265-46C3-8074-A2CDC5ECBC45}"/>
              </a:ext>
            </a:extLst>
          </p:cNvPr>
          <p:cNvSpPr/>
          <p:nvPr/>
        </p:nvSpPr>
        <p:spPr>
          <a:xfrm>
            <a:off x="1056904" y="159486"/>
            <a:ext cx="10088088" cy="6698514"/>
          </a:xfrm>
          <a:prstGeom prst="roundRect">
            <a:avLst/>
          </a:prstGeom>
          <a:solidFill>
            <a:schemeClr val="bg1"/>
          </a:solidFill>
          <a:ln w="28575">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8D560374-02F0-4F8C-BAAA-1DAAF1BE235E}"/>
              </a:ext>
            </a:extLst>
          </p:cNvPr>
          <p:cNvGrpSpPr/>
          <p:nvPr/>
        </p:nvGrpSpPr>
        <p:grpSpPr>
          <a:xfrm>
            <a:off x="7642589" y="2343415"/>
            <a:ext cx="1157314" cy="1036413"/>
            <a:chOff x="7642589" y="2343415"/>
            <a:chExt cx="1157314" cy="1036413"/>
          </a:xfrm>
        </p:grpSpPr>
        <p:sp>
          <p:nvSpPr>
            <p:cNvPr id="18" name="矩形: 圆角 17">
              <a:extLst>
                <a:ext uri="{FF2B5EF4-FFF2-40B4-BE49-F238E27FC236}">
                  <a16:creationId xmlns:a16="http://schemas.microsoft.com/office/drawing/2014/main" id="{AD2427CA-BD00-42D5-8888-D3B2E7580F97}"/>
                </a:ext>
              </a:extLst>
            </p:cNvPr>
            <p:cNvSpPr/>
            <p:nvPr/>
          </p:nvSpPr>
          <p:spPr>
            <a:xfrm>
              <a:off x="7642589" y="2343415"/>
              <a:ext cx="1157314" cy="1036413"/>
            </a:xfrm>
            <a:prstGeom prst="roundRect">
              <a:avLst/>
            </a:prstGeom>
            <a:solidFill>
              <a:schemeClr val="bg1"/>
            </a:solidFill>
            <a:ln w="28575">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4AC8247-88B3-4BA6-A7FE-FA8CF8BD0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0198" y="2392493"/>
              <a:ext cx="608246" cy="613844"/>
            </a:xfrm>
            <a:prstGeom prst="rect">
              <a:avLst/>
            </a:prstGeom>
          </p:spPr>
        </p:pic>
        <p:sp>
          <p:nvSpPr>
            <p:cNvPr id="13" name="文本框 12">
              <a:extLst>
                <a:ext uri="{FF2B5EF4-FFF2-40B4-BE49-F238E27FC236}">
                  <a16:creationId xmlns:a16="http://schemas.microsoft.com/office/drawing/2014/main" id="{054B1380-2801-4132-8D01-B78617E2A9F1}"/>
                </a:ext>
              </a:extLst>
            </p:cNvPr>
            <p:cNvSpPr txBox="1"/>
            <p:nvPr/>
          </p:nvSpPr>
          <p:spPr>
            <a:xfrm>
              <a:off x="7708740" y="2940304"/>
              <a:ext cx="1091163" cy="306387"/>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sz="1400" dirty="0">
                  <a:latin typeface="Times New Roman" panose="02020603050405020304" pitchFamily="18" charset="0"/>
                  <a:cs typeface="Times New Roman" panose="02020603050405020304" pitchFamily="18" charset="0"/>
                </a:rPr>
                <a:t>生物标记物</a:t>
              </a:r>
            </a:p>
          </p:txBody>
        </p:sp>
      </p:grpSp>
      <p:graphicFrame>
        <p:nvGraphicFramePr>
          <p:cNvPr id="15" name="表格 15">
            <a:extLst>
              <a:ext uri="{FF2B5EF4-FFF2-40B4-BE49-F238E27FC236}">
                <a16:creationId xmlns:a16="http://schemas.microsoft.com/office/drawing/2014/main" id="{8E90B12F-C523-4599-A28D-A0CA0A4B3A20}"/>
              </a:ext>
            </a:extLst>
          </p:cNvPr>
          <p:cNvGraphicFramePr>
            <a:graphicFrameLocks noGrp="1"/>
          </p:cNvGraphicFramePr>
          <p:nvPr>
            <p:extLst>
              <p:ext uri="{D42A27DB-BD31-4B8C-83A1-F6EECF244321}">
                <p14:modId xmlns:p14="http://schemas.microsoft.com/office/powerpoint/2010/main" val="3262128144"/>
              </p:ext>
            </p:extLst>
          </p:nvPr>
        </p:nvGraphicFramePr>
        <p:xfrm>
          <a:off x="7333866" y="1137318"/>
          <a:ext cx="1807367" cy="609600"/>
        </p:xfrm>
        <a:graphic>
          <a:graphicData uri="http://schemas.openxmlformats.org/drawingml/2006/table">
            <a:tbl>
              <a:tblPr firstRow="1" bandRow="1"/>
              <a:tblGrid>
                <a:gridCol w="1807367">
                  <a:extLst>
                    <a:ext uri="{9D8B030D-6E8A-4147-A177-3AD203B41FA5}">
                      <a16:colId xmlns:a16="http://schemas.microsoft.com/office/drawing/2014/main" val="2506330798"/>
                    </a:ext>
                  </a:extLst>
                </a:gridCol>
              </a:tblGrid>
              <a:tr h="1854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Class </a:t>
                      </a:r>
                      <a:endParaRPr lang="zh-CN" altLang="en-US" sz="1400" dirty="0">
                        <a:latin typeface="Times New Roman" panose="02020603050405020304" pitchFamily="18" charset="0"/>
                        <a:cs typeface="Times New Roman" panose="02020603050405020304" pitchFamily="18" charset="0"/>
                      </a:endParaRPr>
                    </a:p>
                  </a:txBody>
                  <a:tcPr anchor="ctr" anchorCtr="1">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AB40"/>
                    </a:solidFill>
                  </a:tcPr>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Grade n / Sub-type n</a:t>
                      </a:r>
                    </a:p>
                  </a:txBody>
                  <a:tcPr anchor="ctr" anchorCtr="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AB40">
                        <a:tint val="40000"/>
                      </a:srgbClr>
                    </a:solidFill>
                  </a:tcPr>
                </a:tc>
                <a:extLst>
                  <a:ext uri="{0D108BD9-81ED-4DB2-BD59-A6C34878D82A}">
                    <a16:rowId xmlns:a16="http://schemas.microsoft.com/office/drawing/2014/main" val="213125470"/>
                  </a:ext>
                </a:extLst>
              </a:tr>
            </a:tbl>
          </a:graphicData>
        </a:graphic>
      </p:graphicFrame>
      <p:grpSp>
        <p:nvGrpSpPr>
          <p:cNvPr id="4" name="组合 3">
            <a:extLst>
              <a:ext uri="{FF2B5EF4-FFF2-40B4-BE49-F238E27FC236}">
                <a16:creationId xmlns:a16="http://schemas.microsoft.com/office/drawing/2014/main" id="{4B321DF1-D55F-4513-823F-01D710252E84}"/>
              </a:ext>
            </a:extLst>
          </p:cNvPr>
          <p:cNvGrpSpPr/>
          <p:nvPr/>
        </p:nvGrpSpPr>
        <p:grpSpPr>
          <a:xfrm>
            <a:off x="2630868" y="265176"/>
            <a:ext cx="4352711" cy="6519672"/>
            <a:chOff x="2630868" y="265176"/>
            <a:chExt cx="4352711" cy="6519672"/>
          </a:xfrm>
        </p:grpSpPr>
        <p:sp>
          <p:nvSpPr>
            <p:cNvPr id="9" name="矩形: 圆角 8">
              <a:extLst>
                <a:ext uri="{FF2B5EF4-FFF2-40B4-BE49-F238E27FC236}">
                  <a16:creationId xmlns:a16="http://schemas.microsoft.com/office/drawing/2014/main" id="{AADDA7AA-183F-41F4-91D8-7101328BD409}"/>
                </a:ext>
              </a:extLst>
            </p:cNvPr>
            <p:cNvSpPr/>
            <p:nvPr/>
          </p:nvSpPr>
          <p:spPr>
            <a:xfrm>
              <a:off x="2630868" y="265176"/>
              <a:ext cx="4352711" cy="6519672"/>
            </a:xfrm>
            <a:prstGeom prst="roundRect">
              <a:avLst/>
            </a:prstGeom>
            <a:solidFill>
              <a:schemeClr val="bg1"/>
            </a:solid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093C3748-399E-4ADC-8CA4-4475A4F7D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4884" y="351510"/>
              <a:ext cx="4158695" cy="6347003"/>
            </a:xfrm>
            <a:prstGeom prst="rect">
              <a:avLst/>
            </a:prstGeom>
          </p:spPr>
        </p:pic>
      </p:grpSp>
      <p:graphicFrame>
        <p:nvGraphicFramePr>
          <p:cNvPr id="82" name="表格 15">
            <a:extLst>
              <a:ext uri="{FF2B5EF4-FFF2-40B4-BE49-F238E27FC236}">
                <a16:creationId xmlns:a16="http://schemas.microsoft.com/office/drawing/2014/main" id="{28EA244F-C825-4663-8BDF-D840188AE8B7}"/>
              </a:ext>
            </a:extLst>
          </p:cNvPr>
          <p:cNvGraphicFramePr>
            <a:graphicFrameLocks noGrp="1"/>
          </p:cNvGraphicFramePr>
          <p:nvPr>
            <p:extLst>
              <p:ext uri="{D42A27DB-BD31-4B8C-83A1-F6EECF244321}">
                <p14:modId xmlns:p14="http://schemas.microsoft.com/office/powerpoint/2010/main" val="4106104984"/>
              </p:ext>
            </p:extLst>
          </p:nvPr>
        </p:nvGraphicFramePr>
        <p:xfrm>
          <a:off x="7317563" y="3556927"/>
          <a:ext cx="1807367" cy="609600"/>
        </p:xfrm>
        <a:graphic>
          <a:graphicData uri="http://schemas.openxmlformats.org/drawingml/2006/table">
            <a:tbl>
              <a:tblPr firstRow="1" bandRow="1"/>
              <a:tblGrid>
                <a:gridCol w="1807367">
                  <a:extLst>
                    <a:ext uri="{9D8B030D-6E8A-4147-A177-3AD203B41FA5}">
                      <a16:colId xmlns:a16="http://schemas.microsoft.com/office/drawing/2014/main" val="2506330798"/>
                    </a:ext>
                  </a:extLst>
                </a:gridCol>
              </a:tblGrid>
              <a:tr h="1854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Class </a:t>
                      </a:r>
                      <a:endParaRPr lang="zh-CN" altLang="en-US" sz="1400" dirty="0">
                        <a:latin typeface="Times New Roman" panose="02020603050405020304" pitchFamily="18" charset="0"/>
                        <a:cs typeface="Times New Roman" panose="02020603050405020304" pitchFamily="18" charset="0"/>
                      </a:endParaRPr>
                    </a:p>
                  </a:txBody>
                  <a:tcPr anchor="ctr" anchorCtr="1">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AB40"/>
                    </a:solidFill>
                  </a:tcPr>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Grade n / Sub-type n</a:t>
                      </a:r>
                    </a:p>
                  </a:txBody>
                  <a:tcPr anchor="ctr" anchorCtr="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AB40">
                        <a:tint val="40000"/>
                      </a:srgbClr>
                    </a:solidFill>
                  </a:tcPr>
                </a:tc>
                <a:extLst>
                  <a:ext uri="{0D108BD9-81ED-4DB2-BD59-A6C34878D82A}">
                    <a16:rowId xmlns:a16="http://schemas.microsoft.com/office/drawing/2014/main" val="213125470"/>
                  </a:ext>
                </a:extLst>
              </a:tr>
            </a:tbl>
          </a:graphicData>
        </a:graphic>
      </p:graphicFrame>
      <p:graphicFrame>
        <p:nvGraphicFramePr>
          <p:cNvPr id="83" name="表格 15">
            <a:extLst>
              <a:ext uri="{FF2B5EF4-FFF2-40B4-BE49-F238E27FC236}">
                <a16:creationId xmlns:a16="http://schemas.microsoft.com/office/drawing/2014/main" id="{6E00F276-632D-4512-AA2C-7B95CA1207AF}"/>
              </a:ext>
            </a:extLst>
          </p:cNvPr>
          <p:cNvGraphicFramePr>
            <a:graphicFrameLocks noGrp="1"/>
          </p:cNvGraphicFramePr>
          <p:nvPr>
            <p:extLst>
              <p:ext uri="{D42A27DB-BD31-4B8C-83A1-F6EECF244321}">
                <p14:modId xmlns:p14="http://schemas.microsoft.com/office/powerpoint/2010/main" val="516023820"/>
              </p:ext>
            </p:extLst>
          </p:nvPr>
        </p:nvGraphicFramePr>
        <p:xfrm>
          <a:off x="9240126" y="2599675"/>
          <a:ext cx="1807367" cy="609600"/>
        </p:xfrm>
        <a:graphic>
          <a:graphicData uri="http://schemas.openxmlformats.org/drawingml/2006/table">
            <a:tbl>
              <a:tblPr firstRow="1" bandRow="1"/>
              <a:tblGrid>
                <a:gridCol w="1807367">
                  <a:extLst>
                    <a:ext uri="{9D8B030D-6E8A-4147-A177-3AD203B41FA5}">
                      <a16:colId xmlns:a16="http://schemas.microsoft.com/office/drawing/2014/main" val="2506330798"/>
                    </a:ext>
                  </a:extLst>
                </a:gridCol>
              </a:tblGrid>
              <a:tr h="1854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Class </a:t>
                      </a:r>
                      <a:endParaRPr lang="zh-CN" altLang="en-US" sz="1400" dirty="0">
                        <a:latin typeface="Times New Roman" panose="02020603050405020304" pitchFamily="18" charset="0"/>
                        <a:cs typeface="Times New Roman" panose="02020603050405020304" pitchFamily="18" charset="0"/>
                      </a:endParaRPr>
                    </a:p>
                  </a:txBody>
                  <a:tcPr anchor="ctr" anchorCtr="1">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AB40"/>
                    </a:solidFill>
                  </a:tcPr>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Grade n / Sub-type n</a:t>
                      </a:r>
                    </a:p>
                  </a:txBody>
                  <a:tcPr anchor="ctr" anchorCtr="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AB40">
                        <a:tint val="40000"/>
                      </a:srgbClr>
                    </a:solidFill>
                  </a:tcPr>
                </a:tc>
                <a:extLst>
                  <a:ext uri="{0D108BD9-81ED-4DB2-BD59-A6C34878D82A}">
                    <a16:rowId xmlns:a16="http://schemas.microsoft.com/office/drawing/2014/main" val="213125470"/>
                  </a:ext>
                </a:extLst>
              </a:tr>
            </a:tbl>
          </a:graphicData>
        </a:graphic>
      </p:graphicFrame>
      <p:cxnSp>
        <p:nvCxnSpPr>
          <p:cNvPr id="88" name="直接箭头连接符 87">
            <a:extLst>
              <a:ext uri="{FF2B5EF4-FFF2-40B4-BE49-F238E27FC236}">
                <a16:creationId xmlns:a16="http://schemas.microsoft.com/office/drawing/2014/main" id="{A5B73489-58E2-4C30-9A81-B77926C65012}"/>
              </a:ext>
            </a:extLst>
          </p:cNvPr>
          <p:cNvCxnSpPr>
            <a:cxnSpLocks/>
            <a:endCxn id="18" idx="1"/>
          </p:cNvCxnSpPr>
          <p:nvPr/>
        </p:nvCxnSpPr>
        <p:spPr>
          <a:xfrm>
            <a:off x="7025144" y="2861621"/>
            <a:ext cx="617445"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3" name="直接箭头连接符 92">
            <a:extLst>
              <a:ext uri="{FF2B5EF4-FFF2-40B4-BE49-F238E27FC236}">
                <a16:creationId xmlns:a16="http://schemas.microsoft.com/office/drawing/2014/main" id="{6A0EAE57-1789-4B83-BBF4-7939FD4844CA}"/>
              </a:ext>
            </a:extLst>
          </p:cNvPr>
          <p:cNvCxnSpPr>
            <a:cxnSpLocks/>
            <a:stCxn id="18" idx="0"/>
          </p:cNvCxnSpPr>
          <p:nvPr/>
        </p:nvCxnSpPr>
        <p:spPr>
          <a:xfrm flipV="1">
            <a:off x="8221246" y="1758073"/>
            <a:ext cx="0" cy="5853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a:extLst>
              <a:ext uri="{FF2B5EF4-FFF2-40B4-BE49-F238E27FC236}">
                <a16:creationId xmlns:a16="http://schemas.microsoft.com/office/drawing/2014/main" id="{F248A83C-1CD8-4F91-A944-CA2E77CB3112}"/>
              </a:ext>
            </a:extLst>
          </p:cNvPr>
          <p:cNvCxnSpPr>
            <a:cxnSpLocks/>
            <a:endCxn id="83" idx="1"/>
          </p:cNvCxnSpPr>
          <p:nvPr/>
        </p:nvCxnSpPr>
        <p:spPr>
          <a:xfrm>
            <a:off x="8799902" y="2904475"/>
            <a:ext cx="440224" cy="0"/>
          </a:xfrm>
          <a:prstGeom prst="straightConnector1">
            <a:avLst/>
          </a:prstGeom>
          <a:ln w="19050">
            <a:solidFill>
              <a:schemeClr val="accent2">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106" name="十字形 105">
            <a:extLst>
              <a:ext uri="{FF2B5EF4-FFF2-40B4-BE49-F238E27FC236}">
                <a16:creationId xmlns:a16="http://schemas.microsoft.com/office/drawing/2014/main" id="{2047AF64-CA25-4A37-A9D1-E1C406359F49}"/>
              </a:ext>
            </a:extLst>
          </p:cNvPr>
          <p:cNvSpPr/>
          <p:nvPr/>
        </p:nvSpPr>
        <p:spPr>
          <a:xfrm>
            <a:off x="7719228" y="2429591"/>
            <a:ext cx="271901" cy="256188"/>
          </a:xfrm>
          <a:prstGeom prst="plus">
            <a:avLst>
              <a:gd name="adj" fmla="val 4356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cxnSp>
        <p:nvCxnSpPr>
          <p:cNvPr id="47" name="直接箭头连接符 46">
            <a:extLst>
              <a:ext uri="{FF2B5EF4-FFF2-40B4-BE49-F238E27FC236}">
                <a16:creationId xmlns:a16="http://schemas.microsoft.com/office/drawing/2014/main" id="{A4F8BB52-FAC2-4012-B488-2F53BCCC8BF4}"/>
              </a:ext>
            </a:extLst>
          </p:cNvPr>
          <p:cNvCxnSpPr>
            <a:cxnSpLocks/>
            <a:endCxn id="82" idx="1"/>
          </p:cNvCxnSpPr>
          <p:nvPr/>
        </p:nvCxnSpPr>
        <p:spPr>
          <a:xfrm>
            <a:off x="7031705" y="3861726"/>
            <a:ext cx="285858" cy="1"/>
          </a:xfrm>
          <a:prstGeom prst="straightConnector1">
            <a:avLst/>
          </a:prstGeom>
          <a:ln w="19050">
            <a:solidFill>
              <a:schemeClr val="accent2">
                <a:lumMod val="75000"/>
              </a:schemeClr>
            </a:solidFill>
            <a:tailEnd type="triangle"/>
          </a:ln>
        </p:spPr>
        <p:style>
          <a:lnRef idx="1">
            <a:schemeClr val="dk1"/>
          </a:lnRef>
          <a:fillRef idx="0">
            <a:schemeClr val="dk1"/>
          </a:fillRef>
          <a:effectRef idx="0">
            <a:schemeClr val="dk1"/>
          </a:effectRef>
          <a:fontRef idx="minor">
            <a:schemeClr val="tx1"/>
          </a:fontRef>
        </p:style>
      </p:cxnSp>
      <p:pic>
        <p:nvPicPr>
          <p:cNvPr id="27" name="图片 26">
            <a:extLst>
              <a:ext uri="{FF2B5EF4-FFF2-40B4-BE49-F238E27FC236}">
                <a16:creationId xmlns:a16="http://schemas.microsoft.com/office/drawing/2014/main" id="{CA9746DA-A180-4ACA-A690-85B8656FAACB}"/>
              </a:ext>
            </a:extLst>
          </p:cNvPr>
          <p:cNvPicPr>
            <a:picLocks noChangeAspect="1"/>
          </p:cNvPicPr>
          <p:nvPr/>
        </p:nvPicPr>
        <p:blipFill>
          <a:blip r:embed="rId4"/>
          <a:stretch>
            <a:fillRect/>
          </a:stretch>
        </p:blipFill>
        <p:spPr>
          <a:xfrm>
            <a:off x="1261177" y="3732639"/>
            <a:ext cx="696405" cy="516733"/>
          </a:xfrm>
          <a:prstGeom prst="rect">
            <a:avLst/>
          </a:prstGeom>
        </p:spPr>
      </p:pic>
      <p:sp>
        <p:nvSpPr>
          <p:cNvPr id="28" name="文本框 27">
            <a:extLst>
              <a:ext uri="{FF2B5EF4-FFF2-40B4-BE49-F238E27FC236}">
                <a16:creationId xmlns:a16="http://schemas.microsoft.com/office/drawing/2014/main" id="{7CCFCF07-6BA7-4838-A788-8C42E46064F3}"/>
              </a:ext>
            </a:extLst>
          </p:cNvPr>
          <p:cNvSpPr txBox="1"/>
          <p:nvPr/>
        </p:nvSpPr>
        <p:spPr>
          <a:xfrm>
            <a:off x="1168810" y="4347012"/>
            <a:ext cx="1462058"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MRI</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2D</a:t>
            </a:r>
            <a:r>
              <a:rPr lang="zh-CN" altLang="en-US" dirty="0">
                <a:latin typeface="Times New Roman" panose="02020603050405020304" pitchFamily="18" charset="0"/>
                <a:cs typeface="Times New Roman" panose="02020603050405020304" pitchFamily="18" charset="0"/>
              </a:rPr>
              <a:t>切片</a:t>
            </a:r>
          </a:p>
        </p:txBody>
      </p:sp>
      <p:pic>
        <p:nvPicPr>
          <p:cNvPr id="29" name="图片 28">
            <a:extLst>
              <a:ext uri="{FF2B5EF4-FFF2-40B4-BE49-F238E27FC236}">
                <a16:creationId xmlns:a16="http://schemas.microsoft.com/office/drawing/2014/main" id="{EA24C9D6-CF7C-4D3C-A79F-5C83D83F58C1}"/>
              </a:ext>
            </a:extLst>
          </p:cNvPr>
          <p:cNvPicPr>
            <a:picLocks noChangeAspect="1"/>
          </p:cNvPicPr>
          <p:nvPr/>
        </p:nvPicPr>
        <p:blipFill rotWithShape="1">
          <a:blip r:embed="rId5">
            <a:extLst>
              <a:ext uri="{28A0092B-C50C-407E-A947-70E740481C1C}">
                <a14:useLocalDpi xmlns:a14="http://schemas.microsoft.com/office/drawing/2010/main" val="0"/>
              </a:ext>
            </a:extLst>
          </a:blip>
          <a:srcRect l="3094" r="3094"/>
          <a:stretch/>
        </p:blipFill>
        <p:spPr>
          <a:xfrm>
            <a:off x="1223282" y="1974187"/>
            <a:ext cx="766341" cy="706654"/>
          </a:xfrm>
          <a:prstGeom prst="rect">
            <a:avLst/>
          </a:prstGeom>
        </p:spPr>
      </p:pic>
      <p:sp>
        <p:nvSpPr>
          <p:cNvPr id="30" name="箭头: 右 29">
            <a:extLst>
              <a:ext uri="{FF2B5EF4-FFF2-40B4-BE49-F238E27FC236}">
                <a16:creationId xmlns:a16="http://schemas.microsoft.com/office/drawing/2014/main" id="{894E2A75-4289-4E62-A2CE-F3AE46D1C07C}"/>
              </a:ext>
            </a:extLst>
          </p:cNvPr>
          <p:cNvSpPr/>
          <p:nvPr/>
        </p:nvSpPr>
        <p:spPr>
          <a:xfrm rot="5400000" flipV="1">
            <a:off x="1183210" y="3100401"/>
            <a:ext cx="795049"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3B9AA539-5F2B-4ADF-AF40-ABACB2F9C583}"/>
              </a:ext>
            </a:extLst>
          </p:cNvPr>
          <p:cNvSpPr txBox="1"/>
          <p:nvPr/>
        </p:nvSpPr>
        <p:spPr>
          <a:xfrm>
            <a:off x="1616741" y="2861621"/>
            <a:ext cx="353943" cy="990600"/>
          </a:xfrm>
          <a:prstGeom prst="rect">
            <a:avLst/>
          </a:prstGeom>
          <a:noFill/>
        </p:spPr>
        <p:txBody>
          <a:bodyPr vert="eaVert" wrap="square" rtlCol="0">
            <a:spAutoFit/>
          </a:bodyPr>
          <a:lstStyle/>
          <a:p>
            <a:r>
              <a:rPr lang="en-US" altLang="zh-CN" sz="1100" dirty="0">
                <a:latin typeface="Times New Roman" panose="02020603050405020304" pitchFamily="18" charset="0"/>
                <a:cs typeface="Times New Roman" panose="02020603050405020304" pitchFamily="18" charset="0"/>
              </a:rPr>
              <a:t>&gt; 30</a:t>
            </a:r>
            <a:r>
              <a:rPr lang="zh-CN" altLang="en-US" sz="1100" dirty="0">
                <a:latin typeface="Times New Roman" panose="02020603050405020304" pitchFamily="18" charset="0"/>
                <a:cs typeface="Times New Roman" panose="02020603050405020304" pitchFamily="18" charset="0"/>
              </a:rPr>
              <a:t>像素</a:t>
            </a:r>
          </a:p>
        </p:txBody>
      </p:sp>
      <p:sp>
        <p:nvSpPr>
          <p:cNvPr id="32" name="箭头: 右 31">
            <a:extLst>
              <a:ext uri="{FF2B5EF4-FFF2-40B4-BE49-F238E27FC236}">
                <a16:creationId xmlns:a16="http://schemas.microsoft.com/office/drawing/2014/main" id="{5B884DD7-1ACC-4F0A-80B9-6151461F4208}"/>
              </a:ext>
            </a:extLst>
          </p:cNvPr>
          <p:cNvSpPr/>
          <p:nvPr/>
        </p:nvSpPr>
        <p:spPr>
          <a:xfrm>
            <a:off x="2129786" y="313781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12329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组合 150">
            <a:extLst>
              <a:ext uri="{FF2B5EF4-FFF2-40B4-BE49-F238E27FC236}">
                <a16:creationId xmlns:a16="http://schemas.microsoft.com/office/drawing/2014/main" id="{563A8CE9-7872-4D40-A4B6-84B30DEDC79B}"/>
              </a:ext>
            </a:extLst>
          </p:cNvPr>
          <p:cNvGrpSpPr/>
          <p:nvPr/>
        </p:nvGrpSpPr>
        <p:grpSpPr>
          <a:xfrm>
            <a:off x="757197" y="803155"/>
            <a:ext cx="6984492" cy="5053985"/>
            <a:chOff x="757197" y="803155"/>
            <a:chExt cx="6984492" cy="5053985"/>
          </a:xfrm>
        </p:grpSpPr>
        <p:sp>
          <p:nvSpPr>
            <p:cNvPr id="4" name="矩形 3">
              <a:extLst>
                <a:ext uri="{FF2B5EF4-FFF2-40B4-BE49-F238E27FC236}">
                  <a16:creationId xmlns:a16="http://schemas.microsoft.com/office/drawing/2014/main" id="{0565BCAA-FBB4-418A-82B1-0810C9DB8864}"/>
                </a:ext>
              </a:extLst>
            </p:cNvPr>
            <p:cNvSpPr/>
            <p:nvPr/>
          </p:nvSpPr>
          <p:spPr>
            <a:xfrm>
              <a:off x="6786573" y="1252295"/>
              <a:ext cx="953589" cy="1551135"/>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DEAF813-8565-423F-8D82-EE31E5E7EE73}"/>
                </a:ext>
              </a:extLst>
            </p:cNvPr>
            <p:cNvSpPr/>
            <p:nvPr/>
          </p:nvSpPr>
          <p:spPr>
            <a:xfrm>
              <a:off x="5677208" y="1171343"/>
              <a:ext cx="866813" cy="1686145"/>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55D52B88-01F2-459A-9E56-8B5F015DFAA7}"/>
                </a:ext>
              </a:extLst>
            </p:cNvPr>
            <p:cNvCxnSpPr>
              <a:cxnSpLocks/>
            </p:cNvCxnSpPr>
            <p:nvPr/>
          </p:nvCxnSpPr>
          <p:spPr>
            <a:xfrm>
              <a:off x="757197" y="1929015"/>
              <a:ext cx="258617" cy="0"/>
            </a:xfrm>
            <a:prstGeom prst="line">
              <a:avLst/>
            </a:prstGeom>
          </p:spPr>
          <p:style>
            <a:lnRef idx="1">
              <a:schemeClr val="dk1"/>
            </a:lnRef>
            <a:fillRef idx="0">
              <a:schemeClr val="dk1"/>
            </a:fillRef>
            <a:effectRef idx="0">
              <a:schemeClr val="dk1"/>
            </a:effectRef>
            <a:fontRef idx="minor">
              <a:schemeClr val="tx1"/>
            </a:fontRef>
          </p:style>
        </p:cxnSp>
        <p:cxnSp>
          <p:nvCxnSpPr>
            <p:cNvPr id="7" name="直接连接符 6">
              <a:extLst>
                <a:ext uri="{FF2B5EF4-FFF2-40B4-BE49-F238E27FC236}">
                  <a16:creationId xmlns:a16="http://schemas.microsoft.com/office/drawing/2014/main" id="{7BCE3868-5682-4789-A7D8-C11D2E90FED6}"/>
                </a:ext>
              </a:extLst>
            </p:cNvPr>
            <p:cNvCxnSpPr/>
            <p:nvPr/>
          </p:nvCxnSpPr>
          <p:spPr>
            <a:xfrm flipV="1">
              <a:off x="1020793" y="1143924"/>
              <a:ext cx="0" cy="1570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79F5E943-89F0-4FBE-B29A-38CDDE703397}"/>
                </a:ext>
              </a:extLst>
            </p:cNvPr>
            <p:cNvCxnSpPr>
              <a:cxnSpLocks/>
            </p:cNvCxnSpPr>
            <p:nvPr/>
          </p:nvCxnSpPr>
          <p:spPr>
            <a:xfrm>
              <a:off x="1021516" y="2712446"/>
              <a:ext cx="258617" cy="0"/>
            </a:xfrm>
            <a:prstGeom prst="line">
              <a:avLst/>
            </a:prstGeom>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id="{F9FFA8CA-901B-4656-A8E0-905A9868DA11}"/>
                </a:ext>
              </a:extLst>
            </p:cNvPr>
            <p:cNvCxnSpPr>
              <a:cxnSpLocks/>
              <a:endCxn id="10" idx="1"/>
            </p:cNvCxnSpPr>
            <p:nvPr/>
          </p:nvCxnSpPr>
          <p:spPr>
            <a:xfrm>
              <a:off x="1021516" y="1143924"/>
              <a:ext cx="289791"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96861D17-D13E-4E8E-BF93-08266302BB17}"/>
                </a:ext>
              </a:extLst>
            </p:cNvPr>
            <p:cNvSpPr/>
            <p:nvPr/>
          </p:nvSpPr>
          <p:spPr>
            <a:xfrm>
              <a:off x="1311307" y="960568"/>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330F9B5E-0B3B-4F37-80C2-F96929A1C776}"/>
                </a:ext>
              </a:extLst>
            </p:cNvPr>
            <p:cNvSpPr/>
            <p:nvPr/>
          </p:nvSpPr>
          <p:spPr>
            <a:xfrm>
              <a:off x="1430367" y="960568"/>
              <a:ext cx="119060" cy="36671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2CC855C7-FFC1-4817-ACEE-A2B6BDC272FD}"/>
                </a:ext>
              </a:extLst>
            </p:cNvPr>
            <p:cNvSpPr/>
            <p:nvPr/>
          </p:nvSpPr>
          <p:spPr>
            <a:xfrm>
              <a:off x="1549427" y="960568"/>
              <a:ext cx="119060" cy="36671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2387C3C4-13E7-497D-BDC9-D3D99AB785C4}"/>
                </a:ext>
              </a:extLst>
            </p:cNvPr>
            <p:cNvCxnSpPr>
              <a:cxnSpLocks/>
            </p:cNvCxnSpPr>
            <p:nvPr/>
          </p:nvCxnSpPr>
          <p:spPr>
            <a:xfrm flipV="1">
              <a:off x="1674197" y="1156335"/>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62C69FF1-BFE4-47FE-AE97-C22FD102D55E}"/>
                </a:ext>
              </a:extLst>
            </p:cNvPr>
            <p:cNvCxnSpPr>
              <a:cxnSpLocks/>
            </p:cNvCxnSpPr>
            <p:nvPr/>
          </p:nvCxnSpPr>
          <p:spPr>
            <a:xfrm flipV="1">
              <a:off x="1121528" y="871307"/>
              <a:ext cx="0" cy="272617"/>
            </a:xfrm>
            <a:prstGeom prst="line">
              <a:avLst/>
            </a:prstGeom>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CE9DC90F-BB3F-4673-A851-FFDCBFD95D44}"/>
                </a:ext>
              </a:extLst>
            </p:cNvPr>
            <p:cNvCxnSpPr>
              <a:cxnSpLocks/>
            </p:cNvCxnSpPr>
            <p:nvPr/>
          </p:nvCxnSpPr>
          <p:spPr>
            <a:xfrm flipH="1">
              <a:off x="1121528" y="871307"/>
              <a:ext cx="189779" cy="0"/>
            </a:xfrm>
            <a:prstGeom prst="line">
              <a:avLst/>
            </a:prstGeom>
          </p:spPr>
          <p:style>
            <a:lnRef idx="1">
              <a:schemeClr val="dk1"/>
            </a:lnRef>
            <a:fillRef idx="0">
              <a:schemeClr val="dk1"/>
            </a:fillRef>
            <a:effectRef idx="0">
              <a:schemeClr val="dk1"/>
            </a:effectRef>
            <a:fontRef idx="minor">
              <a:schemeClr val="tx1"/>
            </a:fontRef>
          </p:style>
        </p:cxnSp>
        <p:sp>
          <p:nvSpPr>
            <p:cNvPr id="16" name="矩形 15">
              <a:extLst>
                <a:ext uri="{FF2B5EF4-FFF2-40B4-BE49-F238E27FC236}">
                  <a16:creationId xmlns:a16="http://schemas.microsoft.com/office/drawing/2014/main" id="{0C0362F7-A828-4E44-97DF-687AF2111F08}"/>
                </a:ext>
              </a:extLst>
            </p:cNvPr>
            <p:cNvSpPr/>
            <p:nvPr/>
          </p:nvSpPr>
          <p:spPr>
            <a:xfrm rot="5400000">
              <a:off x="1435133" y="679329"/>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575827B0-00EC-43ED-8A39-B857F9725949}"/>
                </a:ext>
              </a:extLst>
            </p:cNvPr>
            <p:cNvCxnSpPr>
              <a:cxnSpLocks/>
            </p:cNvCxnSpPr>
            <p:nvPr/>
          </p:nvCxnSpPr>
          <p:spPr>
            <a:xfrm flipH="1">
              <a:off x="1678019" y="871307"/>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C87D9510-8F7F-4F42-B121-7AA1A8A6287D}"/>
                </a:ext>
              </a:extLst>
            </p:cNvPr>
            <p:cNvCxnSpPr>
              <a:cxnSpLocks/>
            </p:cNvCxnSpPr>
            <p:nvPr/>
          </p:nvCxnSpPr>
          <p:spPr>
            <a:xfrm>
              <a:off x="1867798" y="871307"/>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9" name="椭圆 18">
              <a:extLst>
                <a:ext uri="{FF2B5EF4-FFF2-40B4-BE49-F238E27FC236}">
                  <a16:creationId xmlns:a16="http://schemas.microsoft.com/office/drawing/2014/main" id="{FCC7275E-EBCB-40D4-A738-2412D5850862}"/>
                </a:ext>
              </a:extLst>
            </p:cNvPr>
            <p:cNvSpPr/>
            <p:nvPr/>
          </p:nvSpPr>
          <p:spPr>
            <a:xfrm>
              <a:off x="1809206" y="1103948"/>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CC5334A4-2086-43CB-87C7-FB2F09BC9F55}"/>
                </a:ext>
              </a:extLst>
            </p:cNvPr>
            <p:cNvCxnSpPr>
              <a:cxnSpLocks/>
              <a:stCxn id="19" idx="6"/>
            </p:cNvCxnSpPr>
            <p:nvPr/>
          </p:nvCxnSpPr>
          <p:spPr>
            <a:xfrm flipH="1">
              <a:off x="1810864" y="1169428"/>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81E07D17-2B8C-495F-9E62-38AEAB66035E}"/>
                </a:ext>
              </a:extLst>
            </p:cNvPr>
            <p:cNvCxnSpPr>
              <a:cxnSpLocks/>
              <a:stCxn id="19" idx="0"/>
              <a:endCxn id="19" idx="4"/>
            </p:cNvCxnSpPr>
            <p:nvPr/>
          </p:nvCxnSpPr>
          <p:spPr>
            <a:xfrm>
              <a:off x="1876710" y="1103948"/>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00FDF27A-FB0C-4019-9BB7-FE4D36F4762B}"/>
                </a:ext>
              </a:extLst>
            </p:cNvPr>
            <p:cNvCxnSpPr>
              <a:cxnSpLocks/>
            </p:cNvCxnSpPr>
            <p:nvPr/>
          </p:nvCxnSpPr>
          <p:spPr>
            <a:xfrm flipV="1">
              <a:off x="1944214" y="1169428"/>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3" name="矩形 22">
              <a:extLst>
                <a:ext uri="{FF2B5EF4-FFF2-40B4-BE49-F238E27FC236}">
                  <a16:creationId xmlns:a16="http://schemas.microsoft.com/office/drawing/2014/main" id="{12F5AC57-CCFC-4DB6-8312-C9D79DF0B3CA}"/>
                </a:ext>
              </a:extLst>
            </p:cNvPr>
            <p:cNvSpPr/>
            <p:nvPr/>
          </p:nvSpPr>
          <p:spPr>
            <a:xfrm>
              <a:off x="2083995" y="972979"/>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4" name="直接连接符 23">
              <a:extLst>
                <a:ext uri="{FF2B5EF4-FFF2-40B4-BE49-F238E27FC236}">
                  <a16:creationId xmlns:a16="http://schemas.microsoft.com/office/drawing/2014/main" id="{CDDEC065-968A-4DE5-89DD-444320022A5F}"/>
                </a:ext>
              </a:extLst>
            </p:cNvPr>
            <p:cNvCxnSpPr>
              <a:cxnSpLocks/>
            </p:cNvCxnSpPr>
            <p:nvPr/>
          </p:nvCxnSpPr>
          <p:spPr>
            <a:xfrm flipV="1">
              <a:off x="2203055" y="1169035"/>
              <a:ext cx="256808" cy="2269"/>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5" name="矩形 24">
              <a:extLst>
                <a:ext uri="{FF2B5EF4-FFF2-40B4-BE49-F238E27FC236}">
                  <a16:creationId xmlns:a16="http://schemas.microsoft.com/office/drawing/2014/main" id="{8A5CB610-DBD9-4B38-A43A-F274420F1A0B}"/>
                </a:ext>
              </a:extLst>
            </p:cNvPr>
            <p:cNvSpPr/>
            <p:nvPr/>
          </p:nvSpPr>
          <p:spPr>
            <a:xfrm>
              <a:off x="2472999" y="976154"/>
              <a:ext cx="347646" cy="36671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FFF51C2A-2F89-40BF-A3A4-37C108EB60E2}"/>
                </a:ext>
              </a:extLst>
            </p:cNvPr>
            <p:cNvCxnSpPr>
              <a:cxnSpLocks/>
            </p:cNvCxnSpPr>
            <p:nvPr/>
          </p:nvCxnSpPr>
          <p:spPr>
            <a:xfrm flipV="1">
              <a:off x="2271965" y="883573"/>
              <a:ext cx="0" cy="285028"/>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CCA8E66F-C488-4DE2-A39F-0A20C980FCA6}"/>
                </a:ext>
              </a:extLst>
            </p:cNvPr>
            <p:cNvCxnSpPr>
              <a:cxnSpLocks/>
            </p:cNvCxnSpPr>
            <p:nvPr/>
          </p:nvCxnSpPr>
          <p:spPr>
            <a:xfrm flipH="1">
              <a:off x="2271965" y="883573"/>
              <a:ext cx="189779" cy="0"/>
            </a:xfrm>
            <a:prstGeom prst="line">
              <a:avLst/>
            </a:prstGeom>
          </p:spPr>
          <p:style>
            <a:lnRef idx="1">
              <a:schemeClr val="dk1"/>
            </a:lnRef>
            <a:fillRef idx="0">
              <a:schemeClr val="dk1"/>
            </a:fillRef>
            <a:effectRef idx="0">
              <a:schemeClr val="dk1"/>
            </a:effectRef>
            <a:fontRef idx="minor">
              <a:schemeClr val="tx1"/>
            </a:fontRef>
          </p:style>
        </p:cxnSp>
        <p:sp>
          <p:nvSpPr>
            <p:cNvPr id="28" name="矩形 27">
              <a:extLst>
                <a:ext uri="{FF2B5EF4-FFF2-40B4-BE49-F238E27FC236}">
                  <a16:creationId xmlns:a16="http://schemas.microsoft.com/office/drawing/2014/main" id="{A7210686-DE39-4021-AB4E-C9D6A77E03F9}"/>
                </a:ext>
              </a:extLst>
            </p:cNvPr>
            <p:cNvSpPr/>
            <p:nvPr/>
          </p:nvSpPr>
          <p:spPr>
            <a:xfrm rot="5400000">
              <a:off x="2585570" y="691595"/>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01586070-A207-4AFC-A2AB-445E2679CE0B}"/>
                </a:ext>
              </a:extLst>
            </p:cNvPr>
            <p:cNvCxnSpPr>
              <a:cxnSpLocks/>
            </p:cNvCxnSpPr>
            <p:nvPr/>
          </p:nvCxnSpPr>
          <p:spPr>
            <a:xfrm flipV="1">
              <a:off x="2828077" y="1168601"/>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9A3D71FF-7EF6-4291-A900-8E6308021333}"/>
                </a:ext>
              </a:extLst>
            </p:cNvPr>
            <p:cNvCxnSpPr>
              <a:cxnSpLocks/>
            </p:cNvCxnSpPr>
            <p:nvPr/>
          </p:nvCxnSpPr>
          <p:spPr>
            <a:xfrm flipH="1">
              <a:off x="2831899" y="883573"/>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7216CC1D-E078-4BBF-A7F3-1B3A96D4AE2E}"/>
                </a:ext>
              </a:extLst>
            </p:cNvPr>
            <p:cNvCxnSpPr>
              <a:cxnSpLocks/>
            </p:cNvCxnSpPr>
            <p:nvPr/>
          </p:nvCxnSpPr>
          <p:spPr>
            <a:xfrm>
              <a:off x="3021678" y="883573"/>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2" name="椭圆 31">
              <a:extLst>
                <a:ext uri="{FF2B5EF4-FFF2-40B4-BE49-F238E27FC236}">
                  <a16:creationId xmlns:a16="http://schemas.microsoft.com/office/drawing/2014/main" id="{26141337-9F00-4C3E-B8FB-7EAAAF9A3D3A}"/>
                </a:ext>
              </a:extLst>
            </p:cNvPr>
            <p:cNvSpPr/>
            <p:nvPr/>
          </p:nvSpPr>
          <p:spPr>
            <a:xfrm>
              <a:off x="2963086" y="1116214"/>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a:extLst>
                <a:ext uri="{FF2B5EF4-FFF2-40B4-BE49-F238E27FC236}">
                  <a16:creationId xmlns:a16="http://schemas.microsoft.com/office/drawing/2014/main" id="{4191116D-8646-4E1B-A36E-0B9E4944A8CA}"/>
                </a:ext>
              </a:extLst>
            </p:cNvPr>
            <p:cNvCxnSpPr>
              <a:cxnSpLocks/>
              <a:stCxn id="32" idx="6"/>
            </p:cNvCxnSpPr>
            <p:nvPr/>
          </p:nvCxnSpPr>
          <p:spPr>
            <a:xfrm flipH="1">
              <a:off x="2964744" y="1181694"/>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66102835-E11F-4D19-84F7-33820623610B}"/>
                </a:ext>
              </a:extLst>
            </p:cNvPr>
            <p:cNvCxnSpPr>
              <a:cxnSpLocks/>
              <a:stCxn id="32" idx="0"/>
              <a:endCxn id="32" idx="4"/>
            </p:cNvCxnSpPr>
            <p:nvPr/>
          </p:nvCxnSpPr>
          <p:spPr>
            <a:xfrm>
              <a:off x="3030590" y="1116214"/>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180EAEB9-3763-4694-B7C0-13562CCE04C2}"/>
                </a:ext>
              </a:extLst>
            </p:cNvPr>
            <p:cNvCxnSpPr>
              <a:cxnSpLocks/>
            </p:cNvCxnSpPr>
            <p:nvPr/>
          </p:nvCxnSpPr>
          <p:spPr>
            <a:xfrm flipV="1">
              <a:off x="3100754" y="1181694"/>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矩形 35">
              <a:extLst>
                <a:ext uri="{FF2B5EF4-FFF2-40B4-BE49-F238E27FC236}">
                  <a16:creationId xmlns:a16="http://schemas.microsoft.com/office/drawing/2014/main" id="{1A3A789D-5B37-4E75-9287-C981D66A18E2}"/>
                </a:ext>
              </a:extLst>
            </p:cNvPr>
            <p:cNvSpPr/>
            <p:nvPr/>
          </p:nvSpPr>
          <p:spPr>
            <a:xfrm>
              <a:off x="3240535" y="985245"/>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7" name="直接连接符 36">
              <a:extLst>
                <a:ext uri="{FF2B5EF4-FFF2-40B4-BE49-F238E27FC236}">
                  <a16:creationId xmlns:a16="http://schemas.microsoft.com/office/drawing/2014/main" id="{57A95373-DCB1-44DB-8E64-69D758FB2CB2}"/>
                </a:ext>
              </a:extLst>
            </p:cNvPr>
            <p:cNvCxnSpPr>
              <a:cxnSpLocks/>
            </p:cNvCxnSpPr>
            <p:nvPr/>
          </p:nvCxnSpPr>
          <p:spPr>
            <a:xfrm flipV="1">
              <a:off x="3362715" y="1178126"/>
              <a:ext cx="256808" cy="2269"/>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8" name="矩形 37">
              <a:extLst>
                <a:ext uri="{FF2B5EF4-FFF2-40B4-BE49-F238E27FC236}">
                  <a16:creationId xmlns:a16="http://schemas.microsoft.com/office/drawing/2014/main" id="{25422633-EED4-49C4-B120-B113780903FE}"/>
                </a:ext>
              </a:extLst>
            </p:cNvPr>
            <p:cNvSpPr/>
            <p:nvPr/>
          </p:nvSpPr>
          <p:spPr>
            <a:xfrm>
              <a:off x="3632659" y="985245"/>
              <a:ext cx="347646" cy="36671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a:extLst>
                <a:ext uri="{FF2B5EF4-FFF2-40B4-BE49-F238E27FC236}">
                  <a16:creationId xmlns:a16="http://schemas.microsoft.com/office/drawing/2014/main" id="{2D3EC968-7C07-4F55-90B9-94D5545A7478}"/>
                </a:ext>
              </a:extLst>
            </p:cNvPr>
            <p:cNvCxnSpPr>
              <a:cxnSpLocks/>
            </p:cNvCxnSpPr>
            <p:nvPr/>
          </p:nvCxnSpPr>
          <p:spPr>
            <a:xfrm flipV="1">
              <a:off x="3431625" y="892664"/>
              <a:ext cx="0" cy="285028"/>
            </a:xfrm>
            <a:prstGeom prst="line">
              <a:avLst/>
            </a:prstGeom>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E352EC30-792D-4930-9C04-F02ADAE32E76}"/>
                </a:ext>
              </a:extLst>
            </p:cNvPr>
            <p:cNvCxnSpPr>
              <a:cxnSpLocks/>
            </p:cNvCxnSpPr>
            <p:nvPr/>
          </p:nvCxnSpPr>
          <p:spPr>
            <a:xfrm flipH="1">
              <a:off x="3431625" y="892664"/>
              <a:ext cx="189779" cy="0"/>
            </a:xfrm>
            <a:prstGeom prst="line">
              <a:avLst/>
            </a:prstGeom>
          </p:spPr>
          <p:style>
            <a:lnRef idx="1">
              <a:schemeClr val="dk1"/>
            </a:lnRef>
            <a:fillRef idx="0">
              <a:schemeClr val="dk1"/>
            </a:fillRef>
            <a:effectRef idx="0">
              <a:schemeClr val="dk1"/>
            </a:effectRef>
            <a:fontRef idx="minor">
              <a:schemeClr val="tx1"/>
            </a:fontRef>
          </p:style>
        </p:cxnSp>
        <p:sp>
          <p:nvSpPr>
            <p:cNvPr id="41" name="矩形 40">
              <a:extLst>
                <a:ext uri="{FF2B5EF4-FFF2-40B4-BE49-F238E27FC236}">
                  <a16:creationId xmlns:a16="http://schemas.microsoft.com/office/drawing/2014/main" id="{64B2C440-A829-46C9-B9D3-BA22A9DC7DB5}"/>
                </a:ext>
              </a:extLst>
            </p:cNvPr>
            <p:cNvSpPr/>
            <p:nvPr/>
          </p:nvSpPr>
          <p:spPr>
            <a:xfrm rot="5400000">
              <a:off x="3745230" y="700686"/>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a:extLst>
                <a:ext uri="{FF2B5EF4-FFF2-40B4-BE49-F238E27FC236}">
                  <a16:creationId xmlns:a16="http://schemas.microsoft.com/office/drawing/2014/main" id="{DD1F3679-0B16-45AD-BF84-C116935D7256}"/>
                </a:ext>
              </a:extLst>
            </p:cNvPr>
            <p:cNvCxnSpPr>
              <a:cxnSpLocks/>
            </p:cNvCxnSpPr>
            <p:nvPr/>
          </p:nvCxnSpPr>
          <p:spPr>
            <a:xfrm flipV="1">
              <a:off x="3987737" y="1177692"/>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FBE0DE26-E490-4D80-B63E-04EA77B693D5}"/>
                </a:ext>
              </a:extLst>
            </p:cNvPr>
            <p:cNvCxnSpPr>
              <a:cxnSpLocks/>
            </p:cNvCxnSpPr>
            <p:nvPr/>
          </p:nvCxnSpPr>
          <p:spPr>
            <a:xfrm flipH="1">
              <a:off x="3991559" y="892664"/>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C44796B8-22B8-47DE-AC5B-FE426A42ED37}"/>
                </a:ext>
              </a:extLst>
            </p:cNvPr>
            <p:cNvCxnSpPr>
              <a:cxnSpLocks/>
            </p:cNvCxnSpPr>
            <p:nvPr/>
          </p:nvCxnSpPr>
          <p:spPr>
            <a:xfrm>
              <a:off x="4181338" y="892664"/>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5" name="椭圆 44">
              <a:extLst>
                <a:ext uri="{FF2B5EF4-FFF2-40B4-BE49-F238E27FC236}">
                  <a16:creationId xmlns:a16="http://schemas.microsoft.com/office/drawing/2014/main" id="{18317401-F0C5-4329-A159-958191860D6A}"/>
                </a:ext>
              </a:extLst>
            </p:cNvPr>
            <p:cNvSpPr/>
            <p:nvPr/>
          </p:nvSpPr>
          <p:spPr>
            <a:xfrm>
              <a:off x="4122746" y="1125305"/>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a:extLst>
                <a:ext uri="{FF2B5EF4-FFF2-40B4-BE49-F238E27FC236}">
                  <a16:creationId xmlns:a16="http://schemas.microsoft.com/office/drawing/2014/main" id="{260F1D8E-86A6-425A-8952-1730082797AF}"/>
                </a:ext>
              </a:extLst>
            </p:cNvPr>
            <p:cNvCxnSpPr>
              <a:cxnSpLocks/>
              <a:stCxn id="45" idx="6"/>
            </p:cNvCxnSpPr>
            <p:nvPr/>
          </p:nvCxnSpPr>
          <p:spPr>
            <a:xfrm flipH="1">
              <a:off x="4124404" y="1190785"/>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5CE70FDE-2B45-4985-892D-80A2B0B8AF58}"/>
                </a:ext>
              </a:extLst>
            </p:cNvPr>
            <p:cNvCxnSpPr>
              <a:cxnSpLocks/>
              <a:stCxn id="45" idx="0"/>
              <a:endCxn id="45" idx="4"/>
            </p:cNvCxnSpPr>
            <p:nvPr/>
          </p:nvCxnSpPr>
          <p:spPr>
            <a:xfrm>
              <a:off x="4190250" y="1125305"/>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A339F504-8172-4855-9350-795357755945}"/>
                </a:ext>
              </a:extLst>
            </p:cNvPr>
            <p:cNvCxnSpPr>
              <a:cxnSpLocks/>
              <a:endCxn id="49" idx="1"/>
            </p:cNvCxnSpPr>
            <p:nvPr/>
          </p:nvCxnSpPr>
          <p:spPr>
            <a:xfrm>
              <a:off x="1031048" y="2712446"/>
              <a:ext cx="289791"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9" name="矩形 48">
              <a:extLst>
                <a:ext uri="{FF2B5EF4-FFF2-40B4-BE49-F238E27FC236}">
                  <a16:creationId xmlns:a16="http://schemas.microsoft.com/office/drawing/2014/main" id="{C31962C6-A079-4EB8-8C0D-328B372B86B8}"/>
                </a:ext>
              </a:extLst>
            </p:cNvPr>
            <p:cNvSpPr/>
            <p:nvPr/>
          </p:nvSpPr>
          <p:spPr>
            <a:xfrm>
              <a:off x="1320839" y="2529090"/>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85AA2044-C1BE-4BE1-A2A2-6B4FF9B6879E}"/>
                </a:ext>
              </a:extLst>
            </p:cNvPr>
            <p:cNvSpPr/>
            <p:nvPr/>
          </p:nvSpPr>
          <p:spPr>
            <a:xfrm>
              <a:off x="1439899" y="2529090"/>
              <a:ext cx="119060" cy="36671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0ABFDD68-6497-4CA8-9281-423095B2E3BD}"/>
                </a:ext>
              </a:extLst>
            </p:cNvPr>
            <p:cNvSpPr/>
            <p:nvPr/>
          </p:nvSpPr>
          <p:spPr>
            <a:xfrm>
              <a:off x="1558959" y="2529090"/>
              <a:ext cx="119060" cy="36671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a:extLst>
                <a:ext uri="{FF2B5EF4-FFF2-40B4-BE49-F238E27FC236}">
                  <a16:creationId xmlns:a16="http://schemas.microsoft.com/office/drawing/2014/main" id="{29D91FB3-E843-4527-9D91-DB5B8F138BA2}"/>
                </a:ext>
              </a:extLst>
            </p:cNvPr>
            <p:cNvCxnSpPr>
              <a:cxnSpLocks/>
            </p:cNvCxnSpPr>
            <p:nvPr/>
          </p:nvCxnSpPr>
          <p:spPr>
            <a:xfrm flipV="1">
              <a:off x="1683729" y="2724857"/>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8656EA46-4844-4EC8-8B74-28B845BA7FD4}"/>
                </a:ext>
              </a:extLst>
            </p:cNvPr>
            <p:cNvCxnSpPr>
              <a:cxnSpLocks/>
            </p:cNvCxnSpPr>
            <p:nvPr/>
          </p:nvCxnSpPr>
          <p:spPr>
            <a:xfrm flipV="1">
              <a:off x="1131060" y="2439829"/>
              <a:ext cx="0" cy="272617"/>
            </a:xfrm>
            <a:prstGeom prst="line">
              <a:avLst/>
            </a:prstGeom>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0426BC6F-DA14-4F9C-AB45-041907E9B53F}"/>
                </a:ext>
              </a:extLst>
            </p:cNvPr>
            <p:cNvCxnSpPr>
              <a:cxnSpLocks/>
            </p:cNvCxnSpPr>
            <p:nvPr/>
          </p:nvCxnSpPr>
          <p:spPr>
            <a:xfrm flipH="1">
              <a:off x="1131060" y="2439829"/>
              <a:ext cx="189779" cy="0"/>
            </a:xfrm>
            <a:prstGeom prst="line">
              <a:avLst/>
            </a:prstGeom>
          </p:spPr>
          <p:style>
            <a:lnRef idx="1">
              <a:schemeClr val="dk1"/>
            </a:lnRef>
            <a:fillRef idx="0">
              <a:schemeClr val="dk1"/>
            </a:fillRef>
            <a:effectRef idx="0">
              <a:schemeClr val="dk1"/>
            </a:effectRef>
            <a:fontRef idx="minor">
              <a:schemeClr val="tx1"/>
            </a:fontRef>
          </p:style>
        </p:cxnSp>
        <p:sp>
          <p:nvSpPr>
            <p:cNvPr id="55" name="矩形 54">
              <a:extLst>
                <a:ext uri="{FF2B5EF4-FFF2-40B4-BE49-F238E27FC236}">
                  <a16:creationId xmlns:a16="http://schemas.microsoft.com/office/drawing/2014/main" id="{D051DB0A-46F1-4158-A04B-DD4FEAE35906}"/>
                </a:ext>
              </a:extLst>
            </p:cNvPr>
            <p:cNvSpPr/>
            <p:nvPr/>
          </p:nvSpPr>
          <p:spPr>
            <a:xfrm rot="5400000">
              <a:off x="1444665" y="2247851"/>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a:extLst>
                <a:ext uri="{FF2B5EF4-FFF2-40B4-BE49-F238E27FC236}">
                  <a16:creationId xmlns:a16="http://schemas.microsoft.com/office/drawing/2014/main" id="{B03DFE32-13F1-4393-8586-FEF2E339830A}"/>
                </a:ext>
              </a:extLst>
            </p:cNvPr>
            <p:cNvCxnSpPr>
              <a:cxnSpLocks/>
            </p:cNvCxnSpPr>
            <p:nvPr/>
          </p:nvCxnSpPr>
          <p:spPr>
            <a:xfrm flipH="1">
              <a:off x="1687551" y="2439829"/>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DCAE091F-25FF-47B6-B99A-1FC2BF503424}"/>
                </a:ext>
              </a:extLst>
            </p:cNvPr>
            <p:cNvCxnSpPr>
              <a:cxnSpLocks/>
            </p:cNvCxnSpPr>
            <p:nvPr/>
          </p:nvCxnSpPr>
          <p:spPr>
            <a:xfrm>
              <a:off x="1877330" y="2439829"/>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58" name="椭圆 57">
              <a:extLst>
                <a:ext uri="{FF2B5EF4-FFF2-40B4-BE49-F238E27FC236}">
                  <a16:creationId xmlns:a16="http://schemas.microsoft.com/office/drawing/2014/main" id="{4AFC54F4-9FE4-4910-A9E1-D9A2092C8D68}"/>
                </a:ext>
              </a:extLst>
            </p:cNvPr>
            <p:cNvSpPr/>
            <p:nvPr/>
          </p:nvSpPr>
          <p:spPr>
            <a:xfrm>
              <a:off x="1818738" y="2672470"/>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连接符 58">
              <a:extLst>
                <a:ext uri="{FF2B5EF4-FFF2-40B4-BE49-F238E27FC236}">
                  <a16:creationId xmlns:a16="http://schemas.microsoft.com/office/drawing/2014/main" id="{8C63A604-E85A-4893-A200-D8E9ABE06279}"/>
                </a:ext>
              </a:extLst>
            </p:cNvPr>
            <p:cNvCxnSpPr>
              <a:cxnSpLocks/>
              <a:stCxn id="58" idx="6"/>
            </p:cNvCxnSpPr>
            <p:nvPr/>
          </p:nvCxnSpPr>
          <p:spPr>
            <a:xfrm flipH="1">
              <a:off x="1820396" y="2737950"/>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5C945B37-2005-4DAF-92AE-E154C457FA3A}"/>
                </a:ext>
              </a:extLst>
            </p:cNvPr>
            <p:cNvCxnSpPr>
              <a:cxnSpLocks/>
              <a:stCxn id="58" idx="0"/>
              <a:endCxn id="58" idx="4"/>
            </p:cNvCxnSpPr>
            <p:nvPr/>
          </p:nvCxnSpPr>
          <p:spPr>
            <a:xfrm>
              <a:off x="1886242" y="2672470"/>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62523DA3-E409-4E43-B64B-9A3B3143A9BC}"/>
                </a:ext>
              </a:extLst>
            </p:cNvPr>
            <p:cNvCxnSpPr>
              <a:cxnSpLocks/>
            </p:cNvCxnSpPr>
            <p:nvPr/>
          </p:nvCxnSpPr>
          <p:spPr>
            <a:xfrm flipV="1">
              <a:off x="1953746" y="2737950"/>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62" name="矩形 61">
              <a:extLst>
                <a:ext uri="{FF2B5EF4-FFF2-40B4-BE49-F238E27FC236}">
                  <a16:creationId xmlns:a16="http://schemas.microsoft.com/office/drawing/2014/main" id="{36E2F944-BD14-416B-A892-415A9A913FCD}"/>
                </a:ext>
              </a:extLst>
            </p:cNvPr>
            <p:cNvSpPr/>
            <p:nvPr/>
          </p:nvSpPr>
          <p:spPr>
            <a:xfrm>
              <a:off x="2093527" y="2541501"/>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3" name="直接连接符 62">
              <a:extLst>
                <a:ext uri="{FF2B5EF4-FFF2-40B4-BE49-F238E27FC236}">
                  <a16:creationId xmlns:a16="http://schemas.microsoft.com/office/drawing/2014/main" id="{004AAC5C-FF35-4BB8-9A0B-B2B1D69896BD}"/>
                </a:ext>
              </a:extLst>
            </p:cNvPr>
            <p:cNvCxnSpPr>
              <a:cxnSpLocks/>
            </p:cNvCxnSpPr>
            <p:nvPr/>
          </p:nvCxnSpPr>
          <p:spPr>
            <a:xfrm flipV="1">
              <a:off x="2212587" y="2737557"/>
              <a:ext cx="256808" cy="2269"/>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64" name="矩形 63">
              <a:extLst>
                <a:ext uri="{FF2B5EF4-FFF2-40B4-BE49-F238E27FC236}">
                  <a16:creationId xmlns:a16="http://schemas.microsoft.com/office/drawing/2014/main" id="{AE5124C1-CF73-4195-AA54-D8F8980A1F4D}"/>
                </a:ext>
              </a:extLst>
            </p:cNvPr>
            <p:cNvSpPr/>
            <p:nvPr/>
          </p:nvSpPr>
          <p:spPr>
            <a:xfrm>
              <a:off x="2482531" y="2544676"/>
              <a:ext cx="347646" cy="3667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a:extLst>
                <a:ext uri="{FF2B5EF4-FFF2-40B4-BE49-F238E27FC236}">
                  <a16:creationId xmlns:a16="http://schemas.microsoft.com/office/drawing/2014/main" id="{F4782055-4B8E-4735-BF1E-0114BC303F87}"/>
                </a:ext>
              </a:extLst>
            </p:cNvPr>
            <p:cNvCxnSpPr>
              <a:cxnSpLocks/>
            </p:cNvCxnSpPr>
            <p:nvPr/>
          </p:nvCxnSpPr>
          <p:spPr>
            <a:xfrm flipV="1">
              <a:off x="2281497" y="2452095"/>
              <a:ext cx="0" cy="285028"/>
            </a:xfrm>
            <a:prstGeom prst="line">
              <a:avLst/>
            </a:prstGeom>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50AB33E9-0A1F-44A9-80A5-DD4661274776}"/>
                </a:ext>
              </a:extLst>
            </p:cNvPr>
            <p:cNvCxnSpPr>
              <a:cxnSpLocks/>
            </p:cNvCxnSpPr>
            <p:nvPr/>
          </p:nvCxnSpPr>
          <p:spPr>
            <a:xfrm flipH="1">
              <a:off x="2281497" y="2452095"/>
              <a:ext cx="189779" cy="0"/>
            </a:xfrm>
            <a:prstGeom prst="line">
              <a:avLst/>
            </a:prstGeom>
          </p:spPr>
          <p:style>
            <a:lnRef idx="1">
              <a:schemeClr val="dk1"/>
            </a:lnRef>
            <a:fillRef idx="0">
              <a:schemeClr val="dk1"/>
            </a:fillRef>
            <a:effectRef idx="0">
              <a:schemeClr val="dk1"/>
            </a:effectRef>
            <a:fontRef idx="minor">
              <a:schemeClr val="tx1"/>
            </a:fontRef>
          </p:style>
        </p:cxnSp>
        <p:sp>
          <p:nvSpPr>
            <p:cNvPr id="67" name="矩形 66">
              <a:extLst>
                <a:ext uri="{FF2B5EF4-FFF2-40B4-BE49-F238E27FC236}">
                  <a16:creationId xmlns:a16="http://schemas.microsoft.com/office/drawing/2014/main" id="{68842303-8DBE-4A50-8B1C-B7F97140604A}"/>
                </a:ext>
              </a:extLst>
            </p:cNvPr>
            <p:cNvSpPr/>
            <p:nvPr/>
          </p:nvSpPr>
          <p:spPr>
            <a:xfrm rot="5400000">
              <a:off x="2595102" y="2260117"/>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a:extLst>
                <a:ext uri="{FF2B5EF4-FFF2-40B4-BE49-F238E27FC236}">
                  <a16:creationId xmlns:a16="http://schemas.microsoft.com/office/drawing/2014/main" id="{57A0E8D9-7130-4801-8C8B-A001A8AA58BD}"/>
                </a:ext>
              </a:extLst>
            </p:cNvPr>
            <p:cNvCxnSpPr>
              <a:cxnSpLocks/>
            </p:cNvCxnSpPr>
            <p:nvPr/>
          </p:nvCxnSpPr>
          <p:spPr>
            <a:xfrm flipV="1">
              <a:off x="2837609" y="2737123"/>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CFEBE941-630C-4D18-9CC3-0198E8FE51C4}"/>
                </a:ext>
              </a:extLst>
            </p:cNvPr>
            <p:cNvCxnSpPr>
              <a:cxnSpLocks/>
            </p:cNvCxnSpPr>
            <p:nvPr/>
          </p:nvCxnSpPr>
          <p:spPr>
            <a:xfrm flipH="1">
              <a:off x="2841431" y="2452095"/>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4EE9F8B2-F09C-4D81-AF19-7BA70AB46F02}"/>
                </a:ext>
              </a:extLst>
            </p:cNvPr>
            <p:cNvCxnSpPr>
              <a:cxnSpLocks/>
            </p:cNvCxnSpPr>
            <p:nvPr/>
          </p:nvCxnSpPr>
          <p:spPr>
            <a:xfrm>
              <a:off x="3031210" y="2452095"/>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71" name="椭圆 70">
              <a:extLst>
                <a:ext uri="{FF2B5EF4-FFF2-40B4-BE49-F238E27FC236}">
                  <a16:creationId xmlns:a16="http://schemas.microsoft.com/office/drawing/2014/main" id="{FB8BC017-CA16-4B5E-A7CC-8FADD1D47483}"/>
                </a:ext>
              </a:extLst>
            </p:cNvPr>
            <p:cNvSpPr/>
            <p:nvPr/>
          </p:nvSpPr>
          <p:spPr>
            <a:xfrm>
              <a:off x="2972618" y="2684736"/>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连接符 71">
              <a:extLst>
                <a:ext uri="{FF2B5EF4-FFF2-40B4-BE49-F238E27FC236}">
                  <a16:creationId xmlns:a16="http://schemas.microsoft.com/office/drawing/2014/main" id="{753511B7-BE15-45BC-B08C-3DC93599EC9F}"/>
                </a:ext>
              </a:extLst>
            </p:cNvPr>
            <p:cNvCxnSpPr>
              <a:cxnSpLocks/>
              <a:stCxn id="71" idx="6"/>
            </p:cNvCxnSpPr>
            <p:nvPr/>
          </p:nvCxnSpPr>
          <p:spPr>
            <a:xfrm flipH="1">
              <a:off x="2974276" y="2750216"/>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AC8D549C-0084-4031-B014-18DEBEAF76E2}"/>
                </a:ext>
              </a:extLst>
            </p:cNvPr>
            <p:cNvCxnSpPr>
              <a:cxnSpLocks/>
              <a:stCxn id="71" idx="0"/>
              <a:endCxn id="71" idx="4"/>
            </p:cNvCxnSpPr>
            <p:nvPr/>
          </p:nvCxnSpPr>
          <p:spPr>
            <a:xfrm>
              <a:off x="3040122" y="2684736"/>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74" name="直接连接符 73">
              <a:extLst>
                <a:ext uri="{FF2B5EF4-FFF2-40B4-BE49-F238E27FC236}">
                  <a16:creationId xmlns:a16="http://schemas.microsoft.com/office/drawing/2014/main" id="{39549EDC-BA00-4E9C-9BA5-028D65712DCB}"/>
                </a:ext>
              </a:extLst>
            </p:cNvPr>
            <p:cNvCxnSpPr>
              <a:cxnSpLocks/>
            </p:cNvCxnSpPr>
            <p:nvPr/>
          </p:nvCxnSpPr>
          <p:spPr>
            <a:xfrm flipV="1">
              <a:off x="3110286" y="2750216"/>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75" name="矩形 74">
              <a:extLst>
                <a:ext uri="{FF2B5EF4-FFF2-40B4-BE49-F238E27FC236}">
                  <a16:creationId xmlns:a16="http://schemas.microsoft.com/office/drawing/2014/main" id="{27DED529-77D4-416A-8D85-FA83C0E45ED4}"/>
                </a:ext>
              </a:extLst>
            </p:cNvPr>
            <p:cNvSpPr/>
            <p:nvPr/>
          </p:nvSpPr>
          <p:spPr>
            <a:xfrm>
              <a:off x="3250067" y="2553767"/>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6" name="直接连接符 75">
              <a:extLst>
                <a:ext uri="{FF2B5EF4-FFF2-40B4-BE49-F238E27FC236}">
                  <a16:creationId xmlns:a16="http://schemas.microsoft.com/office/drawing/2014/main" id="{C553BA8D-82BE-4386-8A34-A75E68E68BBB}"/>
                </a:ext>
              </a:extLst>
            </p:cNvPr>
            <p:cNvCxnSpPr>
              <a:cxnSpLocks/>
            </p:cNvCxnSpPr>
            <p:nvPr/>
          </p:nvCxnSpPr>
          <p:spPr>
            <a:xfrm flipV="1">
              <a:off x="3372247" y="2746648"/>
              <a:ext cx="256808" cy="2269"/>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77" name="矩形 76">
              <a:extLst>
                <a:ext uri="{FF2B5EF4-FFF2-40B4-BE49-F238E27FC236}">
                  <a16:creationId xmlns:a16="http://schemas.microsoft.com/office/drawing/2014/main" id="{DE42C321-6FFE-4AB4-B4AB-0CC5A892C1CE}"/>
                </a:ext>
              </a:extLst>
            </p:cNvPr>
            <p:cNvSpPr/>
            <p:nvPr/>
          </p:nvSpPr>
          <p:spPr>
            <a:xfrm>
              <a:off x="3642191" y="2553767"/>
              <a:ext cx="347646" cy="3667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365B41D4-9F50-4448-871A-BCC0DB60175B}"/>
                </a:ext>
              </a:extLst>
            </p:cNvPr>
            <p:cNvCxnSpPr>
              <a:cxnSpLocks/>
            </p:cNvCxnSpPr>
            <p:nvPr/>
          </p:nvCxnSpPr>
          <p:spPr>
            <a:xfrm flipV="1">
              <a:off x="3441157" y="2461186"/>
              <a:ext cx="0" cy="285028"/>
            </a:xfrm>
            <a:prstGeom prst="line">
              <a:avLst/>
            </a:prstGeom>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9A3C87DC-B945-4433-A145-31EA5104AE9D}"/>
                </a:ext>
              </a:extLst>
            </p:cNvPr>
            <p:cNvCxnSpPr>
              <a:cxnSpLocks/>
            </p:cNvCxnSpPr>
            <p:nvPr/>
          </p:nvCxnSpPr>
          <p:spPr>
            <a:xfrm flipH="1">
              <a:off x="3441157" y="2461186"/>
              <a:ext cx="189779" cy="0"/>
            </a:xfrm>
            <a:prstGeom prst="line">
              <a:avLst/>
            </a:prstGeom>
          </p:spPr>
          <p:style>
            <a:lnRef idx="1">
              <a:schemeClr val="dk1"/>
            </a:lnRef>
            <a:fillRef idx="0">
              <a:schemeClr val="dk1"/>
            </a:fillRef>
            <a:effectRef idx="0">
              <a:schemeClr val="dk1"/>
            </a:effectRef>
            <a:fontRef idx="minor">
              <a:schemeClr val="tx1"/>
            </a:fontRef>
          </p:style>
        </p:cxnSp>
        <p:sp>
          <p:nvSpPr>
            <p:cNvPr id="80" name="矩形 79">
              <a:extLst>
                <a:ext uri="{FF2B5EF4-FFF2-40B4-BE49-F238E27FC236}">
                  <a16:creationId xmlns:a16="http://schemas.microsoft.com/office/drawing/2014/main" id="{AEA024C5-0A89-4D27-B7BD-35BC2B47BAC0}"/>
                </a:ext>
              </a:extLst>
            </p:cNvPr>
            <p:cNvSpPr/>
            <p:nvPr/>
          </p:nvSpPr>
          <p:spPr>
            <a:xfrm rot="5400000">
              <a:off x="3754762" y="2269208"/>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连接符 80">
              <a:extLst>
                <a:ext uri="{FF2B5EF4-FFF2-40B4-BE49-F238E27FC236}">
                  <a16:creationId xmlns:a16="http://schemas.microsoft.com/office/drawing/2014/main" id="{B33B0899-17AB-49BB-8E2F-8E9EAFB4C4B2}"/>
                </a:ext>
              </a:extLst>
            </p:cNvPr>
            <p:cNvCxnSpPr>
              <a:cxnSpLocks/>
            </p:cNvCxnSpPr>
            <p:nvPr/>
          </p:nvCxnSpPr>
          <p:spPr>
            <a:xfrm flipV="1">
              <a:off x="3997269" y="2746214"/>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B3F3A79C-A553-4DBB-AB95-0B8C3E99794D}"/>
                </a:ext>
              </a:extLst>
            </p:cNvPr>
            <p:cNvCxnSpPr>
              <a:cxnSpLocks/>
            </p:cNvCxnSpPr>
            <p:nvPr/>
          </p:nvCxnSpPr>
          <p:spPr>
            <a:xfrm flipH="1">
              <a:off x="4001091" y="2461186"/>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ACC1532C-470D-4048-AAB4-11C02EF47B8A}"/>
                </a:ext>
              </a:extLst>
            </p:cNvPr>
            <p:cNvCxnSpPr>
              <a:cxnSpLocks/>
            </p:cNvCxnSpPr>
            <p:nvPr/>
          </p:nvCxnSpPr>
          <p:spPr>
            <a:xfrm>
              <a:off x="4190870" y="2461186"/>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84" name="椭圆 83">
              <a:extLst>
                <a:ext uri="{FF2B5EF4-FFF2-40B4-BE49-F238E27FC236}">
                  <a16:creationId xmlns:a16="http://schemas.microsoft.com/office/drawing/2014/main" id="{87CA39A4-AD71-4805-B23E-96DD99B7ADD8}"/>
                </a:ext>
              </a:extLst>
            </p:cNvPr>
            <p:cNvSpPr/>
            <p:nvPr/>
          </p:nvSpPr>
          <p:spPr>
            <a:xfrm>
              <a:off x="4132278" y="2693827"/>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直接连接符 84">
              <a:extLst>
                <a:ext uri="{FF2B5EF4-FFF2-40B4-BE49-F238E27FC236}">
                  <a16:creationId xmlns:a16="http://schemas.microsoft.com/office/drawing/2014/main" id="{6DA7F242-5778-4EB9-B96F-73F297AA7E33}"/>
                </a:ext>
              </a:extLst>
            </p:cNvPr>
            <p:cNvCxnSpPr>
              <a:cxnSpLocks/>
              <a:stCxn id="84" idx="6"/>
            </p:cNvCxnSpPr>
            <p:nvPr/>
          </p:nvCxnSpPr>
          <p:spPr>
            <a:xfrm flipH="1">
              <a:off x="4133936" y="2759307"/>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304BF181-7712-41BA-BD8A-21C150E01C6A}"/>
                </a:ext>
              </a:extLst>
            </p:cNvPr>
            <p:cNvCxnSpPr>
              <a:cxnSpLocks/>
              <a:stCxn id="84" idx="0"/>
              <a:endCxn id="84" idx="4"/>
            </p:cNvCxnSpPr>
            <p:nvPr/>
          </p:nvCxnSpPr>
          <p:spPr>
            <a:xfrm>
              <a:off x="4199782" y="2693827"/>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C133F82C-A182-4823-9ECA-48CB72BFB8CA}"/>
                </a:ext>
              </a:extLst>
            </p:cNvPr>
            <p:cNvCxnSpPr>
              <a:cxnSpLocks/>
              <a:endCxn id="91" idx="0"/>
            </p:cNvCxnSpPr>
            <p:nvPr/>
          </p:nvCxnSpPr>
          <p:spPr>
            <a:xfrm>
              <a:off x="4266665" y="1190785"/>
              <a:ext cx="412888" cy="67275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88181C5D-0C2D-496A-B04F-4EECB5C312BE}"/>
                </a:ext>
              </a:extLst>
            </p:cNvPr>
            <p:cNvCxnSpPr>
              <a:cxnSpLocks/>
            </p:cNvCxnSpPr>
            <p:nvPr/>
          </p:nvCxnSpPr>
          <p:spPr>
            <a:xfrm flipV="1">
              <a:off x="4266665" y="2001679"/>
              <a:ext cx="411729" cy="757628"/>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89" name="矩形 88">
              <a:extLst>
                <a:ext uri="{FF2B5EF4-FFF2-40B4-BE49-F238E27FC236}">
                  <a16:creationId xmlns:a16="http://schemas.microsoft.com/office/drawing/2014/main" id="{AF3A6D70-3333-47D5-9A7C-174D93B97063}"/>
                </a:ext>
              </a:extLst>
            </p:cNvPr>
            <p:cNvSpPr/>
            <p:nvPr/>
          </p:nvSpPr>
          <p:spPr>
            <a:xfrm>
              <a:off x="4886721" y="1745659"/>
              <a:ext cx="119060" cy="3667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0" name="直接连接符 89">
              <a:extLst>
                <a:ext uri="{FF2B5EF4-FFF2-40B4-BE49-F238E27FC236}">
                  <a16:creationId xmlns:a16="http://schemas.microsoft.com/office/drawing/2014/main" id="{2F787DF3-6DBB-4352-A740-468096758E77}"/>
                </a:ext>
              </a:extLst>
            </p:cNvPr>
            <p:cNvCxnSpPr>
              <a:cxnSpLocks/>
            </p:cNvCxnSpPr>
            <p:nvPr/>
          </p:nvCxnSpPr>
          <p:spPr>
            <a:xfrm flipV="1">
              <a:off x="4745398" y="1929015"/>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1" name="椭圆 90">
              <a:extLst>
                <a:ext uri="{FF2B5EF4-FFF2-40B4-BE49-F238E27FC236}">
                  <a16:creationId xmlns:a16="http://schemas.microsoft.com/office/drawing/2014/main" id="{5A807FA7-9849-413D-8B01-D4E0D59F1CE7}"/>
                </a:ext>
              </a:extLst>
            </p:cNvPr>
            <p:cNvSpPr/>
            <p:nvPr/>
          </p:nvSpPr>
          <p:spPr>
            <a:xfrm>
              <a:off x="4612049" y="1863535"/>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接连接符 91">
              <a:extLst>
                <a:ext uri="{FF2B5EF4-FFF2-40B4-BE49-F238E27FC236}">
                  <a16:creationId xmlns:a16="http://schemas.microsoft.com/office/drawing/2014/main" id="{B52FA36F-915A-4752-8360-8F5633174978}"/>
                </a:ext>
              </a:extLst>
            </p:cNvPr>
            <p:cNvCxnSpPr>
              <a:cxnSpLocks/>
              <a:stCxn id="91" idx="6"/>
            </p:cNvCxnSpPr>
            <p:nvPr/>
          </p:nvCxnSpPr>
          <p:spPr>
            <a:xfrm flipH="1">
              <a:off x="4613707" y="1929015"/>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93" name="直接连接符 92">
              <a:extLst>
                <a:ext uri="{FF2B5EF4-FFF2-40B4-BE49-F238E27FC236}">
                  <a16:creationId xmlns:a16="http://schemas.microsoft.com/office/drawing/2014/main" id="{38791B30-B194-402C-9E06-7DCEA61061F7}"/>
                </a:ext>
              </a:extLst>
            </p:cNvPr>
            <p:cNvCxnSpPr>
              <a:cxnSpLocks/>
              <a:stCxn id="91" idx="0"/>
              <a:endCxn id="91" idx="4"/>
            </p:cNvCxnSpPr>
            <p:nvPr/>
          </p:nvCxnSpPr>
          <p:spPr>
            <a:xfrm>
              <a:off x="4679553" y="1863535"/>
              <a:ext cx="0" cy="130960"/>
            </a:xfrm>
            <a:prstGeom prst="line">
              <a:avLst/>
            </a:prstGeom>
          </p:spPr>
          <p:style>
            <a:lnRef idx="1">
              <a:schemeClr val="dk1"/>
            </a:lnRef>
            <a:fillRef idx="0">
              <a:schemeClr val="dk1"/>
            </a:fillRef>
            <a:effectRef idx="0">
              <a:schemeClr val="dk1"/>
            </a:effectRef>
            <a:fontRef idx="minor">
              <a:schemeClr val="tx1"/>
            </a:fontRef>
          </p:style>
        </p:cxnSp>
        <p:sp>
          <p:nvSpPr>
            <p:cNvPr id="94" name="矩形 93">
              <a:extLst>
                <a:ext uri="{FF2B5EF4-FFF2-40B4-BE49-F238E27FC236}">
                  <a16:creationId xmlns:a16="http://schemas.microsoft.com/office/drawing/2014/main" id="{EE1C6319-11C5-4619-9B71-4FB68D43C609}"/>
                </a:ext>
              </a:extLst>
            </p:cNvPr>
            <p:cNvSpPr/>
            <p:nvPr/>
          </p:nvSpPr>
          <p:spPr>
            <a:xfrm>
              <a:off x="5028044" y="1745659"/>
              <a:ext cx="119060" cy="3667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5" name="直接连接符 94">
              <a:extLst>
                <a:ext uri="{FF2B5EF4-FFF2-40B4-BE49-F238E27FC236}">
                  <a16:creationId xmlns:a16="http://schemas.microsoft.com/office/drawing/2014/main" id="{5C9B5B1C-723E-42C3-BA05-654B0C67E7E2}"/>
                </a:ext>
              </a:extLst>
            </p:cNvPr>
            <p:cNvCxnSpPr>
              <a:cxnSpLocks/>
            </p:cNvCxnSpPr>
            <p:nvPr/>
          </p:nvCxnSpPr>
          <p:spPr>
            <a:xfrm flipV="1">
              <a:off x="5145445" y="1929015"/>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6" name="矩形 95">
              <a:extLst>
                <a:ext uri="{FF2B5EF4-FFF2-40B4-BE49-F238E27FC236}">
                  <a16:creationId xmlns:a16="http://schemas.microsoft.com/office/drawing/2014/main" id="{F407C5A2-995A-4091-B435-36B681D9AC2E}"/>
                </a:ext>
              </a:extLst>
            </p:cNvPr>
            <p:cNvSpPr/>
            <p:nvPr/>
          </p:nvSpPr>
          <p:spPr>
            <a:xfrm rot="5400000">
              <a:off x="6049989" y="1053870"/>
              <a:ext cx="119060" cy="63817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96">
              <a:extLst>
                <a:ext uri="{FF2B5EF4-FFF2-40B4-BE49-F238E27FC236}">
                  <a16:creationId xmlns:a16="http://schemas.microsoft.com/office/drawing/2014/main" id="{10371BC7-9A7E-4082-820C-0C247F415BCE}"/>
                </a:ext>
              </a:extLst>
            </p:cNvPr>
            <p:cNvSpPr/>
            <p:nvPr/>
          </p:nvSpPr>
          <p:spPr>
            <a:xfrm rot="5400000">
              <a:off x="6047573" y="1202425"/>
              <a:ext cx="119060" cy="63626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F16DA7B4-37E3-4501-A664-326546D68362}"/>
                </a:ext>
              </a:extLst>
            </p:cNvPr>
            <p:cNvSpPr/>
            <p:nvPr/>
          </p:nvSpPr>
          <p:spPr>
            <a:xfrm rot="5400000">
              <a:off x="6047573" y="1356417"/>
              <a:ext cx="119060" cy="63626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8E38CD30-4FA3-4A4A-879C-D46C56D62D46}"/>
                </a:ext>
              </a:extLst>
            </p:cNvPr>
            <p:cNvSpPr/>
            <p:nvPr/>
          </p:nvSpPr>
          <p:spPr>
            <a:xfrm rot="5400000">
              <a:off x="6047573" y="1510409"/>
              <a:ext cx="119060" cy="63626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7ED95008-2D53-453E-9151-5F3987EC1ABA}"/>
                </a:ext>
              </a:extLst>
            </p:cNvPr>
            <p:cNvSpPr/>
            <p:nvPr/>
          </p:nvSpPr>
          <p:spPr>
            <a:xfrm rot="5400000">
              <a:off x="6047573" y="1803370"/>
              <a:ext cx="119060" cy="63626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2506BDBD-C185-493C-A4C0-092981B86543}"/>
                </a:ext>
              </a:extLst>
            </p:cNvPr>
            <p:cNvSpPr/>
            <p:nvPr/>
          </p:nvSpPr>
          <p:spPr>
            <a:xfrm rot="5400000">
              <a:off x="6047573" y="1957362"/>
              <a:ext cx="119060" cy="63626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F70C0AB1-DCA6-4065-A62D-62F94A01D84A}"/>
                </a:ext>
              </a:extLst>
            </p:cNvPr>
            <p:cNvSpPr/>
            <p:nvPr/>
          </p:nvSpPr>
          <p:spPr>
            <a:xfrm rot="5400000">
              <a:off x="6047573" y="2111354"/>
              <a:ext cx="119060" cy="63626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3" name="直接连接符 102">
              <a:extLst>
                <a:ext uri="{FF2B5EF4-FFF2-40B4-BE49-F238E27FC236}">
                  <a16:creationId xmlns:a16="http://schemas.microsoft.com/office/drawing/2014/main" id="{777E4036-B8EF-4370-8062-A313D45B59D5}"/>
                </a:ext>
              </a:extLst>
            </p:cNvPr>
            <p:cNvCxnSpPr>
              <a:cxnSpLocks/>
              <a:endCxn id="100" idx="1"/>
            </p:cNvCxnSpPr>
            <p:nvPr/>
          </p:nvCxnSpPr>
          <p:spPr>
            <a:xfrm>
              <a:off x="6104289" y="1888072"/>
              <a:ext cx="2814" cy="17390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4" name="直接连接符 103">
              <a:extLst>
                <a:ext uri="{FF2B5EF4-FFF2-40B4-BE49-F238E27FC236}">
                  <a16:creationId xmlns:a16="http://schemas.microsoft.com/office/drawing/2014/main" id="{3C0C4AEA-6C8D-4C8C-AB63-8EAD233F01CA}"/>
                </a:ext>
              </a:extLst>
            </p:cNvPr>
            <p:cNvCxnSpPr>
              <a:cxnSpLocks/>
            </p:cNvCxnSpPr>
            <p:nvPr/>
          </p:nvCxnSpPr>
          <p:spPr>
            <a:xfrm>
              <a:off x="6104289" y="1081635"/>
              <a:ext cx="0" cy="226203"/>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B3171318-8706-420B-90A7-A92C81E88B88}"/>
                </a:ext>
              </a:extLst>
            </p:cNvPr>
            <p:cNvCxnSpPr>
              <a:cxnSpLocks/>
            </p:cNvCxnSpPr>
            <p:nvPr/>
          </p:nvCxnSpPr>
          <p:spPr>
            <a:xfrm>
              <a:off x="6104289" y="2493345"/>
              <a:ext cx="2814" cy="17390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6" name="矩形 105">
              <a:extLst>
                <a:ext uri="{FF2B5EF4-FFF2-40B4-BE49-F238E27FC236}">
                  <a16:creationId xmlns:a16="http://schemas.microsoft.com/office/drawing/2014/main" id="{D8719FB9-4EA5-4EF8-B0FC-3F4481BBE158}"/>
                </a:ext>
              </a:extLst>
            </p:cNvPr>
            <p:cNvSpPr/>
            <p:nvPr/>
          </p:nvSpPr>
          <p:spPr>
            <a:xfrm rot="5400000">
              <a:off x="6062328" y="2556905"/>
              <a:ext cx="119060" cy="34679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AF53A45-532E-4441-B031-BBE6FD198A33}"/>
                </a:ext>
              </a:extLst>
            </p:cNvPr>
            <p:cNvCxnSpPr>
              <a:cxnSpLocks/>
            </p:cNvCxnSpPr>
            <p:nvPr/>
          </p:nvCxnSpPr>
          <p:spPr>
            <a:xfrm>
              <a:off x="6104289" y="1206514"/>
              <a:ext cx="390993" cy="0"/>
            </a:xfrm>
            <a:prstGeom prst="line">
              <a:avLst/>
            </a:prstGeom>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4E59D083-5ED9-4BA0-9163-B372ACF15F30}"/>
                </a:ext>
              </a:extLst>
            </p:cNvPr>
            <p:cNvCxnSpPr>
              <a:cxnSpLocks/>
            </p:cNvCxnSpPr>
            <p:nvPr/>
          </p:nvCxnSpPr>
          <p:spPr>
            <a:xfrm>
              <a:off x="6490720" y="1206514"/>
              <a:ext cx="0" cy="1373781"/>
            </a:xfrm>
            <a:prstGeom prst="line">
              <a:avLst/>
            </a:prstGeom>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71FE8728-7A59-4713-8A6F-ECD97A460163}"/>
                </a:ext>
              </a:extLst>
            </p:cNvPr>
            <p:cNvCxnSpPr>
              <a:cxnSpLocks/>
            </p:cNvCxnSpPr>
            <p:nvPr/>
          </p:nvCxnSpPr>
          <p:spPr>
            <a:xfrm>
              <a:off x="6104289" y="2578479"/>
              <a:ext cx="390993" cy="0"/>
            </a:xfrm>
            <a:prstGeom prst="line">
              <a:avLst/>
            </a:prstGeom>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CC9AAADA-ED70-4336-9FB1-3EF0D18845C1}"/>
                </a:ext>
              </a:extLst>
            </p:cNvPr>
            <p:cNvCxnSpPr>
              <a:cxnSpLocks/>
            </p:cNvCxnSpPr>
            <p:nvPr/>
          </p:nvCxnSpPr>
          <p:spPr>
            <a:xfrm>
              <a:off x="6115295" y="2789409"/>
              <a:ext cx="2814" cy="17390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11" name="矩形 110">
              <a:extLst>
                <a:ext uri="{FF2B5EF4-FFF2-40B4-BE49-F238E27FC236}">
                  <a16:creationId xmlns:a16="http://schemas.microsoft.com/office/drawing/2014/main" id="{21780634-B632-4827-9A3F-C8FA13010703}"/>
                </a:ext>
              </a:extLst>
            </p:cNvPr>
            <p:cNvSpPr/>
            <p:nvPr/>
          </p:nvSpPr>
          <p:spPr>
            <a:xfrm rot="5400000">
              <a:off x="6923696" y="1326801"/>
              <a:ext cx="119060" cy="30198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383CC245-9E8D-4F78-9781-0A64DCCFB70A}"/>
                </a:ext>
              </a:extLst>
            </p:cNvPr>
            <p:cNvSpPr/>
            <p:nvPr/>
          </p:nvSpPr>
          <p:spPr>
            <a:xfrm rot="5400000">
              <a:off x="6923696" y="1480793"/>
              <a:ext cx="119060" cy="301987"/>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E8927600-293A-4DC0-8F19-8C80BF554C2D}"/>
                </a:ext>
              </a:extLst>
            </p:cNvPr>
            <p:cNvSpPr/>
            <p:nvPr/>
          </p:nvSpPr>
          <p:spPr>
            <a:xfrm rot="5400000">
              <a:off x="6923696" y="1634785"/>
              <a:ext cx="119060" cy="30198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41170A2B-106E-4094-B937-4864008AF62B}"/>
                </a:ext>
              </a:extLst>
            </p:cNvPr>
            <p:cNvSpPr/>
            <p:nvPr/>
          </p:nvSpPr>
          <p:spPr>
            <a:xfrm rot="5400000">
              <a:off x="7418333" y="1333330"/>
              <a:ext cx="119060" cy="30198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9B472A16-8817-4B35-885E-68D39098B250}"/>
                </a:ext>
              </a:extLst>
            </p:cNvPr>
            <p:cNvSpPr/>
            <p:nvPr/>
          </p:nvSpPr>
          <p:spPr>
            <a:xfrm rot="5400000">
              <a:off x="7418333" y="1487322"/>
              <a:ext cx="119060" cy="301987"/>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AE25BAD4-7F4C-44B9-B8C7-C49040E99290}"/>
                </a:ext>
              </a:extLst>
            </p:cNvPr>
            <p:cNvSpPr/>
            <p:nvPr/>
          </p:nvSpPr>
          <p:spPr>
            <a:xfrm rot="5400000">
              <a:off x="7418333" y="1641314"/>
              <a:ext cx="119060" cy="30198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AE796A20-927A-4656-B247-CFE43ADEA5A5}"/>
                </a:ext>
              </a:extLst>
            </p:cNvPr>
            <p:cNvSpPr/>
            <p:nvPr/>
          </p:nvSpPr>
          <p:spPr>
            <a:xfrm rot="5400000">
              <a:off x="7175468" y="1688843"/>
              <a:ext cx="119060" cy="78771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DF623E16-BE7D-4BFC-AC30-7BDB9C3E5704}"/>
                </a:ext>
              </a:extLst>
            </p:cNvPr>
            <p:cNvSpPr/>
            <p:nvPr/>
          </p:nvSpPr>
          <p:spPr>
            <a:xfrm rot="5400000">
              <a:off x="7175468" y="1842835"/>
              <a:ext cx="119060" cy="78771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B9625BC6-4F28-4CFD-9BFB-20E2C6BA79EA}"/>
                </a:ext>
              </a:extLst>
            </p:cNvPr>
            <p:cNvSpPr/>
            <p:nvPr/>
          </p:nvSpPr>
          <p:spPr>
            <a:xfrm rot="5400000">
              <a:off x="7175468" y="1996827"/>
              <a:ext cx="119060" cy="78771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直接连接符 119">
              <a:extLst>
                <a:ext uri="{FF2B5EF4-FFF2-40B4-BE49-F238E27FC236}">
                  <a16:creationId xmlns:a16="http://schemas.microsoft.com/office/drawing/2014/main" id="{592643FF-5DA6-4A91-8812-2380E48E610E}"/>
                </a:ext>
              </a:extLst>
            </p:cNvPr>
            <p:cNvCxnSpPr>
              <a:cxnSpLocks/>
            </p:cNvCxnSpPr>
            <p:nvPr/>
          </p:nvCxnSpPr>
          <p:spPr>
            <a:xfrm>
              <a:off x="6938723" y="1325747"/>
              <a:ext cx="571025" cy="0"/>
            </a:xfrm>
            <a:prstGeom prst="line">
              <a:avLst/>
            </a:prstGeom>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452FD7D4-4352-4096-94CA-E23B5AA9C700}"/>
                </a:ext>
              </a:extLst>
            </p:cNvPr>
            <p:cNvCxnSpPr>
              <a:cxnSpLocks/>
            </p:cNvCxnSpPr>
            <p:nvPr/>
          </p:nvCxnSpPr>
          <p:spPr>
            <a:xfrm flipV="1">
              <a:off x="7238763" y="1160208"/>
              <a:ext cx="0" cy="159543"/>
            </a:xfrm>
            <a:prstGeom prst="line">
              <a:avLst/>
            </a:prstGeom>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22B94299-8396-460C-A8BC-2D633A521C43}"/>
                </a:ext>
              </a:extLst>
            </p:cNvPr>
            <p:cNvCxnSpPr>
              <a:cxnSpLocks/>
            </p:cNvCxnSpPr>
            <p:nvPr/>
          </p:nvCxnSpPr>
          <p:spPr>
            <a:xfrm>
              <a:off x="6943011" y="1325747"/>
              <a:ext cx="2858" cy="9966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3" name="直接连接符 122">
              <a:extLst>
                <a:ext uri="{FF2B5EF4-FFF2-40B4-BE49-F238E27FC236}">
                  <a16:creationId xmlns:a16="http://schemas.microsoft.com/office/drawing/2014/main" id="{31CB0A17-11DA-4399-967B-656A8B0BB808}"/>
                </a:ext>
              </a:extLst>
            </p:cNvPr>
            <p:cNvCxnSpPr>
              <a:cxnSpLocks/>
            </p:cNvCxnSpPr>
            <p:nvPr/>
          </p:nvCxnSpPr>
          <p:spPr>
            <a:xfrm>
              <a:off x="7509748" y="1327510"/>
              <a:ext cx="2858" cy="9966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65595284-3432-4C1B-8E22-7CD50B695022}"/>
                </a:ext>
              </a:extLst>
            </p:cNvPr>
            <p:cNvCxnSpPr>
              <a:cxnSpLocks/>
            </p:cNvCxnSpPr>
            <p:nvPr/>
          </p:nvCxnSpPr>
          <p:spPr>
            <a:xfrm>
              <a:off x="6945869" y="1850835"/>
              <a:ext cx="2381" cy="16988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5" name="直接连接符 124">
              <a:extLst>
                <a:ext uri="{FF2B5EF4-FFF2-40B4-BE49-F238E27FC236}">
                  <a16:creationId xmlns:a16="http://schemas.microsoft.com/office/drawing/2014/main" id="{761E6E55-3243-4BC1-A059-D90BC423CC25}"/>
                </a:ext>
              </a:extLst>
            </p:cNvPr>
            <p:cNvCxnSpPr>
              <a:cxnSpLocks/>
            </p:cNvCxnSpPr>
            <p:nvPr/>
          </p:nvCxnSpPr>
          <p:spPr>
            <a:xfrm>
              <a:off x="7497162" y="1858982"/>
              <a:ext cx="2381" cy="16988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6" name="直接连接符 125">
              <a:extLst>
                <a:ext uri="{FF2B5EF4-FFF2-40B4-BE49-F238E27FC236}">
                  <a16:creationId xmlns:a16="http://schemas.microsoft.com/office/drawing/2014/main" id="{62677678-D0CA-4101-98D1-7BD7780ECE36}"/>
                </a:ext>
              </a:extLst>
            </p:cNvPr>
            <p:cNvCxnSpPr>
              <a:cxnSpLocks/>
            </p:cNvCxnSpPr>
            <p:nvPr/>
          </p:nvCxnSpPr>
          <p:spPr>
            <a:xfrm>
              <a:off x="7266725" y="2454030"/>
              <a:ext cx="2381" cy="16988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27" name="椭圆 126">
              <a:extLst>
                <a:ext uri="{FF2B5EF4-FFF2-40B4-BE49-F238E27FC236}">
                  <a16:creationId xmlns:a16="http://schemas.microsoft.com/office/drawing/2014/main" id="{E6051EC1-26FA-4BEF-9A5B-34842DF147A1}"/>
                </a:ext>
              </a:extLst>
            </p:cNvPr>
            <p:cNvSpPr/>
            <p:nvPr/>
          </p:nvSpPr>
          <p:spPr>
            <a:xfrm>
              <a:off x="7216093" y="2614859"/>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31C79995-3E2F-4634-976A-F39C5094DE9E}"/>
                </a:ext>
              </a:extLst>
            </p:cNvPr>
            <p:cNvSpPr/>
            <p:nvPr/>
          </p:nvSpPr>
          <p:spPr>
            <a:xfrm>
              <a:off x="7258287" y="2628077"/>
              <a:ext cx="50619" cy="100013"/>
            </a:xfrm>
            <a:custGeom>
              <a:avLst/>
              <a:gdLst>
                <a:gd name="connsiteX0" fmla="*/ 64294 w 64294"/>
                <a:gd name="connsiteY0" fmla="*/ 0 h 100013"/>
                <a:gd name="connsiteX1" fmla="*/ 11906 w 64294"/>
                <a:gd name="connsiteY1" fmla="*/ 47625 h 100013"/>
                <a:gd name="connsiteX2" fmla="*/ 57150 w 64294"/>
                <a:gd name="connsiteY2" fmla="*/ 64294 h 100013"/>
                <a:gd name="connsiteX3" fmla="*/ 0 w 64294"/>
                <a:gd name="connsiteY3" fmla="*/ 100013 h 100013"/>
              </a:gdLst>
              <a:ahLst/>
              <a:cxnLst>
                <a:cxn ang="0">
                  <a:pos x="connsiteX0" y="connsiteY0"/>
                </a:cxn>
                <a:cxn ang="0">
                  <a:pos x="connsiteX1" y="connsiteY1"/>
                </a:cxn>
                <a:cxn ang="0">
                  <a:pos x="connsiteX2" y="connsiteY2"/>
                </a:cxn>
                <a:cxn ang="0">
                  <a:pos x="connsiteX3" y="connsiteY3"/>
                </a:cxn>
              </a:cxnLst>
              <a:rect l="l" t="t" r="r" b="b"/>
              <a:pathLst>
                <a:path w="64294" h="100013">
                  <a:moveTo>
                    <a:pt x="64294" y="0"/>
                  </a:moveTo>
                  <a:cubicBezTo>
                    <a:pt x="38695" y="18455"/>
                    <a:pt x="13097" y="36910"/>
                    <a:pt x="11906" y="47625"/>
                  </a:cubicBezTo>
                  <a:cubicBezTo>
                    <a:pt x="10715" y="58340"/>
                    <a:pt x="59134" y="55563"/>
                    <a:pt x="57150" y="64294"/>
                  </a:cubicBezTo>
                  <a:cubicBezTo>
                    <a:pt x="55166" y="73025"/>
                    <a:pt x="27583" y="86519"/>
                    <a:pt x="0" y="10001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B41E9A2F-3B85-4CDE-896A-8A7B3B207C2D}"/>
                </a:ext>
              </a:extLst>
            </p:cNvPr>
            <p:cNvCxnSpPr>
              <a:cxnSpLocks/>
            </p:cNvCxnSpPr>
            <p:nvPr/>
          </p:nvCxnSpPr>
          <p:spPr>
            <a:xfrm>
              <a:off x="7281215" y="2748990"/>
              <a:ext cx="2381" cy="16988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30" name="矩形 129">
              <a:extLst>
                <a:ext uri="{FF2B5EF4-FFF2-40B4-BE49-F238E27FC236}">
                  <a16:creationId xmlns:a16="http://schemas.microsoft.com/office/drawing/2014/main" id="{C7FB13AD-FC21-4FA2-9C71-E5286D04FDDD}"/>
                </a:ext>
              </a:extLst>
            </p:cNvPr>
            <p:cNvSpPr/>
            <p:nvPr/>
          </p:nvSpPr>
          <p:spPr>
            <a:xfrm>
              <a:off x="4412999" y="3849818"/>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a:extLst>
                <a:ext uri="{FF2B5EF4-FFF2-40B4-BE49-F238E27FC236}">
                  <a16:creationId xmlns:a16="http://schemas.microsoft.com/office/drawing/2014/main" id="{4C7DE88B-5D7A-4406-8A18-0F8842A150D5}"/>
                </a:ext>
              </a:extLst>
            </p:cNvPr>
            <p:cNvSpPr txBox="1"/>
            <p:nvPr/>
          </p:nvSpPr>
          <p:spPr>
            <a:xfrm>
              <a:off x="4511440" y="3894674"/>
              <a:ext cx="574148" cy="276999"/>
            </a:xfrm>
            <a:prstGeom prst="rect">
              <a:avLst/>
            </a:prstGeom>
            <a:noFill/>
          </p:spPr>
          <p:txBody>
            <a:bodyPr wrap="square" rtlCol="0">
              <a:spAutoFit/>
            </a:bodyPr>
            <a:lstStyle/>
            <a:p>
              <a:r>
                <a:rPr lang="en-US" altLang="zh-CN" sz="1200" dirty="0"/>
                <a:t>Conv</a:t>
              </a:r>
              <a:endParaRPr lang="zh-CN" altLang="en-US" sz="1200" dirty="0"/>
            </a:p>
          </p:txBody>
        </p:sp>
        <p:sp>
          <p:nvSpPr>
            <p:cNvPr id="132" name="矩形 131">
              <a:extLst>
                <a:ext uri="{FF2B5EF4-FFF2-40B4-BE49-F238E27FC236}">
                  <a16:creationId xmlns:a16="http://schemas.microsoft.com/office/drawing/2014/main" id="{BFEAAFA0-17D3-4496-B3DC-1B30F50F371E}"/>
                </a:ext>
              </a:extLst>
            </p:cNvPr>
            <p:cNvSpPr/>
            <p:nvPr/>
          </p:nvSpPr>
          <p:spPr>
            <a:xfrm>
              <a:off x="4413375" y="4276364"/>
              <a:ext cx="119060" cy="36671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a:extLst>
                <a:ext uri="{FF2B5EF4-FFF2-40B4-BE49-F238E27FC236}">
                  <a16:creationId xmlns:a16="http://schemas.microsoft.com/office/drawing/2014/main" id="{392B8E74-AB74-4CF7-A994-409BE28A45D8}"/>
                </a:ext>
              </a:extLst>
            </p:cNvPr>
            <p:cNvSpPr txBox="1"/>
            <p:nvPr/>
          </p:nvSpPr>
          <p:spPr>
            <a:xfrm>
              <a:off x="4525828" y="4321220"/>
              <a:ext cx="574148" cy="276999"/>
            </a:xfrm>
            <a:prstGeom prst="rect">
              <a:avLst/>
            </a:prstGeom>
            <a:noFill/>
          </p:spPr>
          <p:txBody>
            <a:bodyPr wrap="square" rtlCol="0">
              <a:spAutoFit/>
            </a:bodyPr>
            <a:lstStyle/>
            <a:p>
              <a:r>
                <a:rPr lang="en-US" altLang="zh-CN" sz="1200" dirty="0"/>
                <a:t>BN</a:t>
              </a:r>
              <a:endParaRPr lang="zh-CN" altLang="en-US" sz="1200" dirty="0"/>
            </a:p>
          </p:txBody>
        </p:sp>
        <p:sp>
          <p:nvSpPr>
            <p:cNvPr id="134" name="矩形 133">
              <a:extLst>
                <a:ext uri="{FF2B5EF4-FFF2-40B4-BE49-F238E27FC236}">
                  <a16:creationId xmlns:a16="http://schemas.microsoft.com/office/drawing/2014/main" id="{3B317327-9D2C-421D-83CC-914E36D06925}"/>
                </a:ext>
              </a:extLst>
            </p:cNvPr>
            <p:cNvSpPr/>
            <p:nvPr/>
          </p:nvSpPr>
          <p:spPr>
            <a:xfrm>
              <a:off x="4414216" y="4706949"/>
              <a:ext cx="119060" cy="36671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文本框 134">
              <a:extLst>
                <a:ext uri="{FF2B5EF4-FFF2-40B4-BE49-F238E27FC236}">
                  <a16:creationId xmlns:a16="http://schemas.microsoft.com/office/drawing/2014/main" id="{1612B979-BEFE-4FD3-8373-2010A8E70B42}"/>
                </a:ext>
              </a:extLst>
            </p:cNvPr>
            <p:cNvSpPr txBox="1"/>
            <p:nvPr/>
          </p:nvSpPr>
          <p:spPr>
            <a:xfrm>
              <a:off x="4540015" y="4743509"/>
              <a:ext cx="574148" cy="276999"/>
            </a:xfrm>
            <a:prstGeom prst="rect">
              <a:avLst/>
            </a:prstGeom>
            <a:noFill/>
          </p:spPr>
          <p:txBody>
            <a:bodyPr wrap="square" rtlCol="0">
              <a:spAutoFit/>
            </a:bodyPr>
            <a:lstStyle/>
            <a:p>
              <a:r>
                <a:rPr lang="en-US" altLang="zh-CN" sz="1200" dirty="0" err="1"/>
                <a:t>ReLU</a:t>
              </a:r>
              <a:endParaRPr lang="zh-CN" altLang="en-US" sz="1200" dirty="0"/>
            </a:p>
          </p:txBody>
        </p:sp>
        <p:sp>
          <p:nvSpPr>
            <p:cNvPr id="136" name="矩形 135">
              <a:extLst>
                <a:ext uri="{FF2B5EF4-FFF2-40B4-BE49-F238E27FC236}">
                  <a16:creationId xmlns:a16="http://schemas.microsoft.com/office/drawing/2014/main" id="{0672A41B-D550-494E-A5A5-15661588F434}"/>
                </a:ext>
              </a:extLst>
            </p:cNvPr>
            <p:cNvSpPr/>
            <p:nvPr/>
          </p:nvSpPr>
          <p:spPr>
            <a:xfrm>
              <a:off x="5280454" y="3849817"/>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7" name="文本框 136">
              <a:extLst>
                <a:ext uri="{FF2B5EF4-FFF2-40B4-BE49-F238E27FC236}">
                  <a16:creationId xmlns:a16="http://schemas.microsoft.com/office/drawing/2014/main" id="{7D85DED7-2869-4692-82EC-C28E3F44FDC0}"/>
                </a:ext>
              </a:extLst>
            </p:cNvPr>
            <p:cNvSpPr txBox="1"/>
            <p:nvPr/>
          </p:nvSpPr>
          <p:spPr>
            <a:xfrm>
              <a:off x="5409039" y="3894674"/>
              <a:ext cx="1013382" cy="276999"/>
            </a:xfrm>
            <a:prstGeom prst="rect">
              <a:avLst/>
            </a:prstGeom>
            <a:noFill/>
          </p:spPr>
          <p:txBody>
            <a:bodyPr wrap="square" rtlCol="0">
              <a:spAutoFit/>
            </a:bodyPr>
            <a:lstStyle/>
            <a:p>
              <a:r>
                <a:rPr lang="en-US" altLang="zh-CN" sz="1200" dirty="0" err="1"/>
                <a:t>MaxPooling</a:t>
              </a:r>
              <a:endParaRPr lang="zh-CN" altLang="en-US" sz="1200" dirty="0"/>
            </a:p>
          </p:txBody>
        </p:sp>
        <p:sp>
          <p:nvSpPr>
            <p:cNvPr id="138" name="矩形 137">
              <a:extLst>
                <a:ext uri="{FF2B5EF4-FFF2-40B4-BE49-F238E27FC236}">
                  <a16:creationId xmlns:a16="http://schemas.microsoft.com/office/drawing/2014/main" id="{C34BDFC8-CAD6-49F2-85C7-8850E82D5106}"/>
                </a:ext>
              </a:extLst>
            </p:cNvPr>
            <p:cNvSpPr/>
            <p:nvPr/>
          </p:nvSpPr>
          <p:spPr>
            <a:xfrm>
              <a:off x="5289979" y="4276364"/>
              <a:ext cx="119060" cy="3667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文本框 138">
              <a:extLst>
                <a:ext uri="{FF2B5EF4-FFF2-40B4-BE49-F238E27FC236}">
                  <a16:creationId xmlns:a16="http://schemas.microsoft.com/office/drawing/2014/main" id="{B14959EE-DF2C-4274-88D1-13CFAE760356}"/>
                </a:ext>
              </a:extLst>
            </p:cNvPr>
            <p:cNvSpPr txBox="1"/>
            <p:nvPr/>
          </p:nvSpPr>
          <p:spPr>
            <a:xfrm>
              <a:off x="5409039" y="4321219"/>
              <a:ext cx="1343424" cy="276999"/>
            </a:xfrm>
            <a:prstGeom prst="rect">
              <a:avLst/>
            </a:prstGeom>
            <a:noFill/>
          </p:spPr>
          <p:txBody>
            <a:bodyPr wrap="square" rtlCol="0">
              <a:spAutoFit/>
            </a:bodyPr>
            <a:lstStyle/>
            <a:p>
              <a:r>
                <a:rPr lang="en-US" altLang="zh-CN" sz="1200" dirty="0"/>
                <a:t>Global Pooling</a:t>
              </a:r>
              <a:endParaRPr lang="zh-CN" altLang="en-US" sz="1200" dirty="0"/>
            </a:p>
          </p:txBody>
        </p:sp>
        <p:sp>
          <p:nvSpPr>
            <p:cNvPr id="140" name="矩形 139">
              <a:extLst>
                <a:ext uri="{FF2B5EF4-FFF2-40B4-BE49-F238E27FC236}">
                  <a16:creationId xmlns:a16="http://schemas.microsoft.com/office/drawing/2014/main" id="{9844E320-E956-4CE5-8432-D1B71395E8DB}"/>
                </a:ext>
              </a:extLst>
            </p:cNvPr>
            <p:cNvSpPr/>
            <p:nvPr/>
          </p:nvSpPr>
          <p:spPr>
            <a:xfrm>
              <a:off x="5203025" y="4702911"/>
              <a:ext cx="347646" cy="36671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a:extLst>
                <a:ext uri="{FF2B5EF4-FFF2-40B4-BE49-F238E27FC236}">
                  <a16:creationId xmlns:a16="http://schemas.microsoft.com/office/drawing/2014/main" id="{34D8E2F2-2CFB-4161-91A8-6E104BBB0100}"/>
                </a:ext>
              </a:extLst>
            </p:cNvPr>
            <p:cNvSpPr txBox="1"/>
            <p:nvPr/>
          </p:nvSpPr>
          <p:spPr>
            <a:xfrm>
              <a:off x="5548708" y="4743508"/>
              <a:ext cx="1343424" cy="276999"/>
            </a:xfrm>
            <a:prstGeom prst="rect">
              <a:avLst/>
            </a:prstGeom>
            <a:noFill/>
          </p:spPr>
          <p:txBody>
            <a:bodyPr wrap="square" rtlCol="0">
              <a:spAutoFit/>
            </a:bodyPr>
            <a:lstStyle/>
            <a:p>
              <a:r>
                <a:rPr lang="en-US" altLang="zh-CN" sz="1200" dirty="0"/>
                <a:t>Attention1</a:t>
              </a:r>
              <a:endParaRPr lang="zh-CN" altLang="en-US" sz="1200" dirty="0"/>
            </a:p>
          </p:txBody>
        </p:sp>
        <p:sp>
          <p:nvSpPr>
            <p:cNvPr id="142" name="矩形 141">
              <a:extLst>
                <a:ext uri="{FF2B5EF4-FFF2-40B4-BE49-F238E27FC236}">
                  <a16:creationId xmlns:a16="http://schemas.microsoft.com/office/drawing/2014/main" id="{6E496223-F946-453D-A302-73A5C57FF01F}"/>
                </a:ext>
              </a:extLst>
            </p:cNvPr>
            <p:cNvSpPr/>
            <p:nvPr/>
          </p:nvSpPr>
          <p:spPr>
            <a:xfrm>
              <a:off x="5203348" y="5153071"/>
              <a:ext cx="347646" cy="3667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45EB77CB-733D-4B68-893D-2BACB0FBC98B}"/>
                </a:ext>
              </a:extLst>
            </p:cNvPr>
            <p:cNvSpPr txBox="1"/>
            <p:nvPr/>
          </p:nvSpPr>
          <p:spPr>
            <a:xfrm>
              <a:off x="5554611" y="5196861"/>
              <a:ext cx="1343424" cy="276999"/>
            </a:xfrm>
            <a:prstGeom prst="rect">
              <a:avLst/>
            </a:prstGeom>
            <a:noFill/>
          </p:spPr>
          <p:txBody>
            <a:bodyPr wrap="square" rtlCol="0">
              <a:spAutoFit/>
            </a:bodyPr>
            <a:lstStyle/>
            <a:p>
              <a:r>
                <a:rPr lang="en-US" altLang="zh-CN" sz="1200" dirty="0"/>
                <a:t>Attention2</a:t>
              </a:r>
              <a:endParaRPr lang="zh-CN" altLang="en-US" sz="1200" dirty="0"/>
            </a:p>
          </p:txBody>
        </p:sp>
        <p:sp>
          <p:nvSpPr>
            <p:cNvPr id="144" name="矩形 143">
              <a:extLst>
                <a:ext uri="{FF2B5EF4-FFF2-40B4-BE49-F238E27FC236}">
                  <a16:creationId xmlns:a16="http://schemas.microsoft.com/office/drawing/2014/main" id="{A329365C-087B-492D-9FC6-E611B614BA93}"/>
                </a:ext>
              </a:extLst>
            </p:cNvPr>
            <p:cNvSpPr/>
            <p:nvPr/>
          </p:nvSpPr>
          <p:spPr>
            <a:xfrm>
              <a:off x="4417184" y="5139081"/>
              <a:ext cx="119060" cy="3667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5" name="文本框 144">
              <a:extLst>
                <a:ext uri="{FF2B5EF4-FFF2-40B4-BE49-F238E27FC236}">
                  <a16:creationId xmlns:a16="http://schemas.microsoft.com/office/drawing/2014/main" id="{C565CEF2-51EC-45FA-800E-B83A4300ED6E}"/>
                </a:ext>
              </a:extLst>
            </p:cNvPr>
            <p:cNvSpPr txBox="1"/>
            <p:nvPr/>
          </p:nvSpPr>
          <p:spPr>
            <a:xfrm>
              <a:off x="4552824" y="5172486"/>
              <a:ext cx="574148" cy="276999"/>
            </a:xfrm>
            <a:prstGeom prst="rect">
              <a:avLst/>
            </a:prstGeom>
            <a:noFill/>
          </p:spPr>
          <p:txBody>
            <a:bodyPr wrap="square" rtlCol="0">
              <a:spAutoFit/>
            </a:bodyPr>
            <a:lstStyle/>
            <a:p>
              <a:r>
                <a:rPr lang="en-US" altLang="zh-CN" sz="1200" dirty="0"/>
                <a:t>FC</a:t>
              </a:r>
              <a:endParaRPr lang="zh-CN" altLang="en-US" sz="1200" dirty="0"/>
            </a:p>
          </p:txBody>
        </p:sp>
        <p:sp>
          <p:nvSpPr>
            <p:cNvPr id="146" name="椭圆 145">
              <a:extLst>
                <a:ext uri="{FF2B5EF4-FFF2-40B4-BE49-F238E27FC236}">
                  <a16:creationId xmlns:a16="http://schemas.microsoft.com/office/drawing/2014/main" id="{020A4574-A56C-4744-B546-DEB719906318}"/>
                </a:ext>
              </a:extLst>
            </p:cNvPr>
            <p:cNvSpPr/>
            <p:nvPr/>
          </p:nvSpPr>
          <p:spPr>
            <a:xfrm>
              <a:off x="6592205" y="3962646"/>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E1BE01E2-0C5C-4A6F-9522-10A2A7EF6C58}"/>
                </a:ext>
              </a:extLst>
            </p:cNvPr>
            <p:cNvSpPr/>
            <p:nvPr/>
          </p:nvSpPr>
          <p:spPr>
            <a:xfrm>
              <a:off x="6634399" y="3975864"/>
              <a:ext cx="50619" cy="100013"/>
            </a:xfrm>
            <a:custGeom>
              <a:avLst/>
              <a:gdLst>
                <a:gd name="connsiteX0" fmla="*/ 64294 w 64294"/>
                <a:gd name="connsiteY0" fmla="*/ 0 h 100013"/>
                <a:gd name="connsiteX1" fmla="*/ 11906 w 64294"/>
                <a:gd name="connsiteY1" fmla="*/ 47625 h 100013"/>
                <a:gd name="connsiteX2" fmla="*/ 57150 w 64294"/>
                <a:gd name="connsiteY2" fmla="*/ 64294 h 100013"/>
                <a:gd name="connsiteX3" fmla="*/ 0 w 64294"/>
                <a:gd name="connsiteY3" fmla="*/ 100013 h 100013"/>
              </a:gdLst>
              <a:ahLst/>
              <a:cxnLst>
                <a:cxn ang="0">
                  <a:pos x="connsiteX0" y="connsiteY0"/>
                </a:cxn>
                <a:cxn ang="0">
                  <a:pos x="connsiteX1" y="connsiteY1"/>
                </a:cxn>
                <a:cxn ang="0">
                  <a:pos x="connsiteX2" y="connsiteY2"/>
                </a:cxn>
                <a:cxn ang="0">
                  <a:pos x="connsiteX3" y="connsiteY3"/>
                </a:cxn>
              </a:cxnLst>
              <a:rect l="l" t="t" r="r" b="b"/>
              <a:pathLst>
                <a:path w="64294" h="100013">
                  <a:moveTo>
                    <a:pt x="64294" y="0"/>
                  </a:moveTo>
                  <a:cubicBezTo>
                    <a:pt x="38695" y="18455"/>
                    <a:pt x="13097" y="36910"/>
                    <a:pt x="11906" y="47625"/>
                  </a:cubicBezTo>
                  <a:cubicBezTo>
                    <a:pt x="10715" y="58340"/>
                    <a:pt x="59134" y="55563"/>
                    <a:pt x="57150" y="64294"/>
                  </a:cubicBezTo>
                  <a:cubicBezTo>
                    <a:pt x="55166" y="73025"/>
                    <a:pt x="27583" y="86519"/>
                    <a:pt x="0" y="10001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文本框 147">
              <a:extLst>
                <a:ext uri="{FF2B5EF4-FFF2-40B4-BE49-F238E27FC236}">
                  <a16:creationId xmlns:a16="http://schemas.microsoft.com/office/drawing/2014/main" id="{7090F13E-0E00-4E81-9808-04CB97281C90}"/>
                </a:ext>
              </a:extLst>
            </p:cNvPr>
            <p:cNvSpPr txBox="1"/>
            <p:nvPr/>
          </p:nvSpPr>
          <p:spPr>
            <a:xfrm>
              <a:off x="6728307" y="3894674"/>
              <a:ext cx="1013382" cy="276999"/>
            </a:xfrm>
            <a:prstGeom prst="rect">
              <a:avLst/>
            </a:prstGeom>
            <a:noFill/>
          </p:spPr>
          <p:txBody>
            <a:bodyPr wrap="square" rtlCol="0">
              <a:spAutoFit/>
            </a:bodyPr>
            <a:lstStyle/>
            <a:p>
              <a:r>
                <a:rPr lang="en-US" altLang="zh-CN" sz="1200" dirty="0"/>
                <a:t>Sigmoid</a:t>
              </a:r>
              <a:endParaRPr lang="zh-CN" altLang="en-US" sz="1200" dirty="0"/>
            </a:p>
          </p:txBody>
        </p:sp>
        <p:sp>
          <p:nvSpPr>
            <p:cNvPr id="149" name="矩形 148">
              <a:extLst>
                <a:ext uri="{FF2B5EF4-FFF2-40B4-BE49-F238E27FC236}">
                  <a16:creationId xmlns:a16="http://schemas.microsoft.com/office/drawing/2014/main" id="{58D9A7E3-11D5-4CBB-B2A2-4DBE1137E4D4}"/>
                </a:ext>
              </a:extLst>
            </p:cNvPr>
            <p:cNvSpPr/>
            <p:nvPr/>
          </p:nvSpPr>
          <p:spPr>
            <a:xfrm rot="5400000">
              <a:off x="4421646" y="5545242"/>
              <a:ext cx="119060" cy="34679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文本框 149">
              <a:extLst>
                <a:ext uri="{FF2B5EF4-FFF2-40B4-BE49-F238E27FC236}">
                  <a16:creationId xmlns:a16="http://schemas.microsoft.com/office/drawing/2014/main" id="{03336773-19B7-4170-901E-AF1AA26FAEC9}"/>
                </a:ext>
              </a:extLst>
            </p:cNvPr>
            <p:cNvSpPr txBox="1"/>
            <p:nvPr/>
          </p:nvSpPr>
          <p:spPr>
            <a:xfrm>
              <a:off x="4740969" y="5580141"/>
              <a:ext cx="1207489" cy="276999"/>
            </a:xfrm>
            <a:prstGeom prst="rect">
              <a:avLst/>
            </a:prstGeom>
            <a:noFill/>
          </p:spPr>
          <p:txBody>
            <a:bodyPr wrap="square" rtlCol="0">
              <a:spAutoFit/>
            </a:bodyPr>
            <a:lstStyle/>
            <a:p>
              <a:r>
                <a:rPr lang="en-US" altLang="zh-CN" sz="1200" dirty="0"/>
                <a:t>interpolate</a:t>
              </a:r>
              <a:endParaRPr lang="zh-CN" altLang="en-US" sz="1200" dirty="0"/>
            </a:p>
          </p:txBody>
        </p:sp>
      </p:grpSp>
    </p:spTree>
    <p:extLst>
      <p:ext uri="{BB962C8B-B14F-4D97-AF65-F5344CB8AC3E}">
        <p14:creationId xmlns:p14="http://schemas.microsoft.com/office/powerpoint/2010/main" val="2885262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圆角 20">
            <a:extLst>
              <a:ext uri="{FF2B5EF4-FFF2-40B4-BE49-F238E27FC236}">
                <a16:creationId xmlns:a16="http://schemas.microsoft.com/office/drawing/2014/main" id="{235F8D37-CA32-43EC-91D7-CCD9A9B2AB6D}"/>
              </a:ext>
            </a:extLst>
          </p:cNvPr>
          <p:cNvSpPr/>
          <p:nvPr/>
        </p:nvSpPr>
        <p:spPr>
          <a:xfrm>
            <a:off x="2029968" y="964982"/>
            <a:ext cx="9023581" cy="5157216"/>
          </a:xfrm>
          <a:prstGeom prst="roundRect">
            <a:avLst/>
          </a:prstGeom>
          <a:noFill/>
          <a:ln w="28575">
            <a:solidFill>
              <a:srgbClr val="90B2D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BD442C49-FD83-4EA0-8D7C-BF31F29BF341}"/>
              </a:ext>
            </a:extLst>
          </p:cNvPr>
          <p:cNvGrpSpPr/>
          <p:nvPr/>
        </p:nvGrpSpPr>
        <p:grpSpPr>
          <a:xfrm>
            <a:off x="2135580" y="4042184"/>
            <a:ext cx="752895" cy="574574"/>
            <a:chOff x="625271" y="610574"/>
            <a:chExt cx="1001205" cy="821533"/>
          </a:xfrm>
        </p:grpSpPr>
        <p:pic>
          <p:nvPicPr>
            <p:cNvPr id="3" name="图片 2">
              <a:extLst>
                <a:ext uri="{FF2B5EF4-FFF2-40B4-BE49-F238E27FC236}">
                  <a16:creationId xmlns:a16="http://schemas.microsoft.com/office/drawing/2014/main" id="{B51CB199-E6D2-47EC-BC65-C5324B3DC2D3}"/>
                </a:ext>
              </a:extLst>
            </p:cNvPr>
            <p:cNvPicPr>
              <a:picLocks noChangeAspect="1"/>
            </p:cNvPicPr>
            <p:nvPr/>
          </p:nvPicPr>
          <p:blipFill>
            <a:blip r:embed="rId2"/>
            <a:stretch>
              <a:fillRect/>
            </a:stretch>
          </p:blipFill>
          <p:spPr>
            <a:xfrm>
              <a:off x="625271" y="610574"/>
              <a:ext cx="696405" cy="516733"/>
            </a:xfrm>
            <a:prstGeom prst="rect">
              <a:avLst/>
            </a:prstGeom>
          </p:spPr>
        </p:pic>
        <p:pic>
          <p:nvPicPr>
            <p:cNvPr id="4" name="图片 3">
              <a:extLst>
                <a:ext uri="{FF2B5EF4-FFF2-40B4-BE49-F238E27FC236}">
                  <a16:creationId xmlns:a16="http://schemas.microsoft.com/office/drawing/2014/main" id="{74908619-6A2F-4A90-BF6D-653053A659EF}"/>
                </a:ext>
              </a:extLst>
            </p:cNvPr>
            <p:cNvPicPr>
              <a:picLocks noChangeAspect="1"/>
            </p:cNvPicPr>
            <p:nvPr/>
          </p:nvPicPr>
          <p:blipFill>
            <a:blip r:embed="rId2"/>
            <a:stretch>
              <a:fillRect/>
            </a:stretch>
          </p:blipFill>
          <p:spPr>
            <a:xfrm>
              <a:off x="777671" y="762974"/>
              <a:ext cx="696405" cy="516733"/>
            </a:xfrm>
            <a:prstGeom prst="rect">
              <a:avLst/>
            </a:prstGeom>
          </p:spPr>
        </p:pic>
        <p:pic>
          <p:nvPicPr>
            <p:cNvPr id="5" name="图片 4">
              <a:extLst>
                <a:ext uri="{FF2B5EF4-FFF2-40B4-BE49-F238E27FC236}">
                  <a16:creationId xmlns:a16="http://schemas.microsoft.com/office/drawing/2014/main" id="{E1E23078-B059-44BA-80C7-25A3FDF69152}"/>
                </a:ext>
              </a:extLst>
            </p:cNvPr>
            <p:cNvPicPr>
              <a:picLocks noChangeAspect="1"/>
            </p:cNvPicPr>
            <p:nvPr/>
          </p:nvPicPr>
          <p:blipFill>
            <a:blip r:embed="rId2"/>
            <a:stretch>
              <a:fillRect/>
            </a:stretch>
          </p:blipFill>
          <p:spPr>
            <a:xfrm>
              <a:off x="930071" y="915374"/>
              <a:ext cx="696405" cy="516733"/>
            </a:xfrm>
            <a:prstGeom prst="rect">
              <a:avLst/>
            </a:prstGeom>
          </p:spPr>
        </p:pic>
      </p:grpSp>
      <p:sp>
        <p:nvSpPr>
          <p:cNvPr id="6" name="箭头: 右 5">
            <a:extLst>
              <a:ext uri="{FF2B5EF4-FFF2-40B4-BE49-F238E27FC236}">
                <a16:creationId xmlns:a16="http://schemas.microsoft.com/office/drawing/2014/main" id="{D54E832A-52A3-44E8-967B-4D679087123A}"/>
              </a:ext>
            </a:extLst>
          </p:cNvPr>
          <p:cNvSpPr/>
          <p:nvPr/>
        </p:nvSpPr>
        <p:spPr>
          <a:xfrm>
            <a:off x="3699911" y="4377198"/>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E4CE6C96-B88D-48A0-A560-D245E86B7A6F}"/>
              </a:ext>
            </a:extLst>
          </p:cNvPr>
          <p:cNvSpPr txBox="1"/>
          <p:nvPr/>
        </p:nvSpPr>
        <p:spPr>
          <a:xfrm>
            <a:off x="2226932" y="4731426"/>
            <a:ext cx="1526351" cy="369332"/>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sz="1800" dirty="0">
                <a:latin typeface="Times New Roman" panose="02020603050405020304" pitchFamily="18" charset="0"/>
                <a:cs typeface="Times New Roman" panose="02020603050405020304" pitchFamily="18" charset="0"/>
              </a:rPr>
              <a:t>MRI</a:t>
            </a:r>
            <a:r>
              <a:rPr lang="zh-CN" altLang="en-US"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2D</a:t>
            </a:r>
            <a:r>
              <a:rPr lang="zh-CN" altLang="en-US" sz="1800" dirty="0">
                <a:latin typeface="Times New Roman" panose="02020603050405020304" pitchFamily="18" charset="0"/>
                <a:cs typeface="Times New Roman" panose="02020603050405020304" pitchFamily="18" charset="0"/>
              </a:rPr>
              <a:t>切片</a:t>
            </a:r>
          </a:p>
        </p:txBody>
      </p:sp>
      <p:pic>
        <p:nvPicPr>
          <p:cNvPr id="10" name="图片 9">
            <a:extLst>
              <a:ext uri="{FF2B5EF4-FFF2-40B4-BE49-F238E27FC236}">
                <a16:creationId xmlns:a16="http://schemas.microsoft.com/office/drawing/2014/main" id="{2B1C1B00-8727-4BB9-AB95-A893E2F86B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096406" y="1393335"/>
            <a:ext cx="4974767" cy="4256931"/>
          </a:xfrm>
          <a:prstGeom prst="rect">
            <a:avLst/>
          </a:prstGeom>
        </p:spPr>
      </p:pic>
      <p:sp>
        <p:nvSpPr>
          <p:cNvPr id="11" name="左大括号 10">
            <a:extLst>
              <a:ext uri="{FF2B5EF4-FFF2-40B4-BE49-F238E27FC236}">
                <a16:creationId xmlns:a16="http://schemas.microsoft.com/office/drawing/2014/main" id="{78AE0645-8DFB-4767-9CB8-36A595D07A5E}"/>
              </a:ext>
            </a:extLst>
          </p:cNvPr>
          <p:cNvSpPr/>
          <p:nvPr/>
        </p:nvSpPr>
        <p:spPr>
          <a:xfrm>
            <a:off x="9300482" y="2226814"/>
            <a:ext cx="338328" cy="2478024"/>
          </a:xfrm>
          <a:prstGeom prst="leftBrac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2F7F94CF-2916-4F60-8BD7-E4983F899FE6}"/>
              </a:ext>
            </a:extLst>
          </p:cNvPr>
          <p:cNvPicPr>
            <a:picLocks noChangeAspect="1"/>
          </p:cNvPicPr>
          <p:nvPr/>
        </p:nvPicPr>
        <p:blipFill>
          <a:blip r:embed="rId2"/>
          <a:stretch>
            <a:fillRect/>
          </a:stretch>
        </p:blipFill>
        <p:spPr>
          <a:xfrm>
            <a:off x="9956356" y="1968447"/>
            <a:ext cx="696405" cy="516733"/>
          </a:xfrm>
          <a:prstGeom prst="rect">
            <a:avLst/>
          </a:prstGeom>
        </p:spPr>
      </p:pic>
      <p:pic>
        <p:nvPicPr>
          <p:cNvPr id="13" name="图片 12">
            <a:extLst>
              <a:ext uri="{FF2B5EF4-FFF2-40B4-BE49-F238E27FC236}">
                <a16:creationId xmlns:a16="http://schemas.microsoft.com/office/drawing/2014/main" id="{FFF1D732-A2DC-495B-AA4B-50899B2ED761}"/>
              </a:ext>
            </a:extLst>
          </p:cNvPr>
          <p:cNvPicPr>
            <a:picLocks noChangeAspect="1"/>
          </p:cNvPicPr>
          <p:nvPr/>
        </p:nvPicPr>
        <p:blipFill>
          <a:blip r:embed="rId2"/>
          <a:stretch>
            <a:fillRect/>
          </a:stretch>
        </p:blipFill>
        <p:spPr>
          <a:xfrm>
            <a:off x="9956355" y="3936217"/>
            <a:ext cx="696405" cy="516733"/>
          </a:xfrm>
          <a:prstGeom prst="rect">
            <a:avLst/>
          </a:prstGeom>
        </p:spPr>
      </p:pic>
      <p:sp>
        <p:nvSpPr>
          <p:cNvPr id="14" name="文本框 13">
            <a:extLst>
              <a:ext uri="{FF2B5EF4-FFF2-40B4-BE49-F238E27FC236}">
                <a16:creationId xmlns:a16="http://schemas.microsoft.com/office/drawing/2014/main" id="{887F5A8C-7D8E-473B-8BEF-BBDEFED5B5FA}"/>
              </a:ext>
            </a:extLst>
          </p:cNvPr>
          <p:cNvSpPr txBox="1"/>
          <p:nvPr/>
        </p:nvSpPr>
        <p:spPr>
          <a:xfrm>
            <a:off x="9823295" y="2614812"/>
            <a:ext cx="1110045" cy="369332"/>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sz="1800" dirty="0">
                <a:latin typeface="Times New Roman" panose="02020603050405020304" pitchFamily="18" charset="0"/>
                <a:cs typeface="Times New Roman" panose="02020603050405020304" pitchFamily="18" charset="0"/>
              </a:rPr>
              <a:t>分级任务</a:t>
            </a:r>
          </a:p>
        </p:txBody>
      </p:sp>
      <p:sp>
        <p:nvSpPr>
          <p:cNvPr id="15" name="文本框 14">
            <a:extLst>
              <a:ext uri="{FF2B5EF4-FFF2-40B4-BE49-F238E27FC236}">
                <a16:creationId xmlns:a16="http://schemas.microsoft.com/office/drawing/2014/main" id="{E22473F3-B1D2-4A35-9DB0-2FF48FC7E1D6}"/>
              </a:ext>
            </a:extLst>
          </p:cNvPr>
          <p:cNvSpPr txBox="1"/>
          <p:nvPr/>
        </p:nvSpPr>
        <p:spPr>
          <a:xfrm>
            <a:off x="9660281" y="4557892"/>
            <a:ext cx="1436075" cy="369332"/>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sz="1800" dirty="0">
                <a:latin typeface="Times New Roman" panose="02020603050405020304" pitchFamily="18" charset="0"/>
                <a:cs typeface="Times New Roman" panose="02020603050405020304" pitchFamily="18" charset="0"/>
              </a:rPr>
              <a:t>分亚型任务</a:t>
            </a:r>
          </a:p>
        </p:txBody>
      </p:sp>
      <p:pic>
        <p:nvPicPr>
          <p:cNvPr id="17" name="图片 16">
            <a:extLst>
              <a:ext uri="{FF2B5EF4-FFF2-40B4-BE49-F238E27FC236}">
                <a16:creationId xmlns:a16="http://schemas.microsoft.com/office/drawing/2014/main" id="{66F7865E-9905-4B58-80E4-7D24D6034CA5}"/>
              </a:ext>
            </a:extLst>
          </p:cNvPr>
          <p:cNvPicPr>
            <a:picLocks noChangeAspect="1"/>
          </p:cNvPicPr>
          <p:nvPr/>
        </p:nvPicPr>
        <p:blipFill rotWithShape="1">
          <a:blip r:embed="rId5">
            <a:extLst>
              <a:ext uri="{28A0092B-C50C-407E-A947-70E740481C1C}">
                <a14:useLocalDpi xmlns:a14="http://schemas.microsoft.com/office/drawing/2010/main" val="0"/>
              </a:ext>
            </a:extLst>
          </a:blip>
          <a:srcRect l="3094" r="3094"/>
          <a:stretch/>
        </p:blipFill>
        <p:spPr>
          <a:xfrm>
            <a:off x="2499528" y="1513310"/>
            <a:ext cx="1145646" cy="1056417"/>
          </a:xfrm>
          <a:prstGeom prst="rect">
            <a:avLst/>
          </a:prstGeom>
        </p:spPr>
      </p:pic>
      <p:sp>
        <p:nvSpPr>
          <p:cNvPr id="18" name="文本框 17">
            <a:extLst>
              <a:ext uri="{FF2B5EF4-FFF2-40B4-BE49-F238E27FC236}">
                <a16:creationId xmlns:a16="http://schemas.microsoft.com/office/drawing/2014/main" id="{01059583-2058-4E3A-A26F-45BA9324D491}"/>
              </a:ext>
            </a:extLst>
          </p:cNvPr>
          <p:cNvSpPr txBox="1"/>
          <p:nvPr/>
        </p:nvSpPr>
        <p:spPr>
          <a:xfrm>
            <a:off x="2373206" y="2599754"/>
            <a:ext cx="1462058" cy="369332"/>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sz="1800" dirty="0">
                <a:latin typeface="Times New Roman" panose="02020603050405020304" pitchFamily="18" charset="0"/>
                <a:cs typeface="Times New Roman" panose="02020603050405020304" pitchFamily="18" charset="0"/>
              </a:rPr>
              <a:t>MRI</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3D</a:t>
            </a:r>
            <a:r>
              <a:rPr lang="zh-CN" altLang="en-US" sz="1800" dirty="0">
                <a:latin typeface="Times New Roman" panose="02020603050405020304" pitchFamily="18" charset="0"/>
                <a:cs typeface="Times New Roman" panose="02020603050405020304" pitchFamily="18" charset="0"/>
              </a:rPr>
              <a:t>图像</a:t>
            </a:r>
          </a:p>
        </p:txBody>
      </p:sp>
      <p:sp>
        <p:nvSpPr>
          <p:cNvPr id="19" name="箭头: 右 18">
            <a:extLst>
              <a:ext uri="{FF2B5EF4-FFF2-40B4-BE49-F238E27FC236}">
                <a16:creationId xmlns:a16="http://schemas.microsoft.com/office/drawing/2014/main" id="{9A4C481D-5BAD-4E64-BE67-D505443503D5}"/>
              </a:ext>
            </a:extLst>
          </p:cNvPr>
          <p:cNvSpPr/>
          <p:nvPr/>
        </p:nvSpPr>
        <p:spPr>
          <a:xfrm rot="5400000" flipV="1">
            <a:off x="2599824" y="3273106"/>
            <a:ext cx="795049"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51840126-6A9E-4DEF-B332-C97B4308F992}"/>
              </a:ext>
            </a:extLst>
          </p:cNvPr>
          <p:cNvSpPr txBox="1"/>
          <p:nvPr/>
        </p:nvSpPr>
        <p:spPr>
          <a:xfrm>
            <a:off x="5903976" y="5666987"/>
            <a:ext cx="182880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双分支网络</a:t>
            </a:r>
          </a:p>
        </p:txBody>
      </p:sp>
      <p:sp>
        <p:nvSpPr>
          <p:cNvPr id="24" name="文本框 23">
            <a:extLst>
              <a:ext uri="{FF2B5EF4-FFF2-40B4-BE49-F238E27FC236}">
                <a16:creationId xmlns:a16="http://schemas.microsoft.com/office/drawing/2014/main" id="{F1C56C48-8602-4D42-B2F8-F3C8666A8A83}"/>
              </a:ext>
            </a:extLst>
          </p:cNvPr>
          <p:cNvSpPr txBox="1"/>
          <p:nvPr/>
        </p:nvSpPr>
        <p:spPr>
          <a:xfrm>
            <a:off x="3082800" y="2991434"/>
            <a:ext cx="400110" cy="990600"/>
          </a:xfrm>
          <a:prstGeom prst="rect">
            <a:avLst/>
          </a:prstGeom>
          <a:noFill/>
        </p:spPr>
        <p:txBody>
          <a:bodyPr vert="eaVert" wrap="square" rtlCol="0">
            <a:spAutoFit/>
          </a:bodyPr>
          <a:lstStyle/>
          <a:p>
            <a:r>
              <a:rPr lang="en-US" altLang="zh-CN" sz="1400" dirty="0">
                <a:latin typeface="Times New Roman" panose="02020603050405020304" pitchFamily="18" charset="0"/>
                <a:cs typeface="Times New Roman" panose="02020603050405020304" pitchFamily="18" charset="0"/>
              </a:rPr>
              <a:t>&gt; 30</a:t>
            </a:r>
            <a:r>
              <a:rPr lang="zh-CN" altLang="en-US" sz="1400" dirty="0">
                <a:latin typeface="Times New Roman" panose="02020603050405020304" pitchFamily="18" charset="0"/>
                <a:cs typeface="Times New Roman" panose="02020603050405020304" pitchFamily="18" charset="0"/>
              </a:rPr>
              <a:t>像素</a:t>
            </a:r>
          </a:p>
        </p:txBody>
      </p:sp>
      <p:pic>
        <p:nvPicPr>
          <p:cNvPr id="9" name="图片 8">
            <a:extLst>
              <a:ext uri="{FF2B5EF4-FFF2-40B4-BE49-F238E27FC236}">
                <a16:creationId xmlns:a16="http://schemas.microsoft.com/office/drawing/2014/main" id="{B56E351A-1811-7C04-789C-3FE85EEBF968}"/>
              </a:ext>
            </a:extLst>
          </p:cNvPr>
          <p:cNvPicPr>
            <a:picLocks noChangeAspect="1"/>
          </p:cNvPicPr>
          <p:nvPr/>
        </p:nvPicPr>
        <p:blipFill>
          <a:blip r:embed="rId6"/>
          <a:stretch>
            <a:fillRect/>
          </a:stretch>
        </p:blipFill>
        <p:spPr>
          <a:xfrm>
            <a:off x="3020274" y="4063592"/>
            <a:ext cx="389887" cy="326417"/>
          </a:xfrm>
          <a:prstGeom prst="rect">
            <a:avLst/>
          </a:prstGeom>
        </p:spPr>
      </p:pic>
      <p:pic>
        <p:nvPicPr>
          <p:cNvPr id="16" name="图片 15">
            <a:extLst>
              <a:ext uri="{FF2B5EF4-FFF2-40B4-BE49-F238E27FC236}">
                <a16:creationId xmlns:a16="http://schemas.microsoft.com/office/drawing/2014/main" id="{A76D3234-43B9-D438-E1EB-26CDD41813AD}"/>
              </a:ext>
            </a:extLst>
          </p:cNvPr>
          <p:cNvPicPr>
            <a:picLocks noChangeAspect="1"/>
          </p:cNvPicPr>
          <p:nvPr/>
        </p:nvPicPr>
        <p:blipFill>
          <a:blip r:embed="rId6"/>
          <a:stretch>
            <a:fillRect/>
          </a:stretch>
        </p:blipFill>
        <p:spPr>
          <a:xfrm>
            <a:off x="3195421" y="4290340"/>
            <a:ext cx="389887" cy="326417"/>
          </a:xfrm>
          <a:prstGeom prst="rect">
            <a:avLst/>
          </a:prstGeom>
        </p:spPr>
      </p:pic>
      <p:pic>
        <p:nvPicPr>
          <p:cNvPr id="20" name="图片 19">
            <a:extLst>
              <a:ext uri="{FF2B5EF4-FFF2-40B4-BE49-F238E27FC236}">
                <a16:creationId xmlns:a16="http://schemas.microsoft.com/office/drawing/2014/main" id="{CA7541A2-86CD-D5F8-0F98-21F660056CDC}"/>
              </a:ext>
            </a:extLst>
          </p:cNvPr>
          <p:cNvPicPr>
            <a:picLocks noChangeAspect="1"/>
          </p:cNvPicPr>
          <p:nvPr/>
        </p:nvPicPr>
        <p:blipFill>
          <a:blip r:embed="rId6"/>
          <a:stretch>
            <a:fillRect/>
          </a:stretch>
        </p:blipFill>
        <p:spPr>
          <a:xfrm>
            <a:off x="3117347" y="4176966"/>
            <a:ext cx="389887" cy="326417"/>
          </a:xfrm>
          <a:prstGeom prst="rect">
            <a:avLst/>
          </a:prstGeom>
        </p:spPr>
      </p:pic>
    </p:spTree>
    <p:extLst>
      <p:ext uri="{BB962C8B-B14F-4D97-AF65-F5344CB8AC3E}">
        <p14:creationId xmlns:p14="http://schemas.microsoft.com/office/powerpoint/2010/main" val="15445362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ED8D8"/>
        </a:solidFill>
        <a:ln w="9525" cap="flat" cmpd="sng">
          <a:solidFill>
            <a:srgbClr val="FED8D8"/>
          </a:solidFill>
          <a:prstDash val="solid"/>
          <a:round/>
          <a:headEnd type="none" w="sm" len="sm"/>
          <a:tailEnd type="none" w="sm" len="sm"/>
        </a:ln>
      </a:spPr>
      <a:bodyPr spcFirstLastPara="1" wrap="square" lIns="91425" tIns="91425" rIns="91425" bIns="91425" anchor="ctr" anchorCtr="0">
        <a:noAutofit/>
      </a:bodyPr>
      <a:lstStyle>
        <a:defPPr marL="0" indent="0" algn="l" rtl="0">
          <a:spcBef>
            <a:spcPts val="0"/>
          </a:spcBef>
          <a:spcAft>
            <a:spcPts val="0"/>
          </a:spcAft>
          <a:buNone/>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BA099B4-C9AD-5B4F-8443-727732D66421}">
  <we:reference id="wa104381909" version="3.19.0.0" store="en-US" storeType="OMEX"/>
  <we:alternateReferences>
    <we:reference id="WA104381909" version="3.19.0.0" store="" storeType="OMEX"/>
  </we:alternateReferences>
  <we:properties>
    <we:property name="EQUATION_HISTORY" value="&quot;[{\&quot;mathml\&quot;:\&quot;&lt;math xmlns=\\\&quot;http://www.w3.org/1998/Math/MathML\\\&quot; style=\\\&quot;font-family:stix;font-size:16px;\\\&quot;&gt;&lt;mi&gt;&amp;#x3B1;&lt;/mi&gt;&lt;mo&gt;&amp;#xA0;&lt;/mo&gt;&lt;mo&gt;&amp;#xB7;&lt;/mo&gt;&lt;mo&gt;&amp;#xA0;&lt;/mo&gt;&lt;mfenced&gt;&lt;mrow&gt;&lt;mi&gt;&amp;#x7279;&amp;#x5F81;&lt;/mi&gt;&lt;mn&gt;1&lt;/mn&gt;&lt;/mrow&gt;&lt;/mfenced&gt;&lt;/math&gt;\&quot;,\&quot;base64Image\&quot;:\&quot;iVBORw0KGgoAAAANSUhEUgAAAiMAAABnCAYAAADSfELiAAAACXBIWXMAAA7EAAAOxAGVKw4bAAAABGJhU0UAAABV2yU35QAAF8xJREFUeNrtnQFkV90bxx8zM5mYTDKJZJJXIskryZgkMzOSTF6JJH9JIpkkr5hMkhmTZDJjkmQSmSR5RZIkibySJJGZzCTe/+/pd37t7u6ce86999x7z7n3++H4e//td+855957zvc85znPQwQAqDpra+VArbQ4Up/OWjlRKxvwaAAAAIBqcLhW/quVH7VyWwiT5gLrMyjqw+VZrZwWAqVqrKuVowU/CwAAACAXDgUm/0aZr5VrtbK5gPoMSOrzs1ZmamV/hZ7LTdH2BxAkAAAAyk6/ZPIPlru10pFjffZr6vOqVjaV/JmwVeRH6BkAAAAApUU3+c/VSm+O9dltII7aS/5MxiXtvlXyNneJZw8AAKCCdEdM/GO1sibn+qyOqM+pCjyPrRHtHy5pm1lcfqjQMwYAABBinWTS4y2CPQXVp1UxEe+ryPN4QdGWocMlbPNkqI1/47MEAIBq0SaZ8N4XWJ8mSX2eVuRZnNIIkca2WZkcWg8q2nkNnyYAAFSHFslEcL/gOoXrM2W5vS7CTrkLion5c62co7pV5EitrCrJu8exZL5FCK9xfJ4AAFANZJaImZKKEY5ZwseEjzr4HJ4pJuQ3VA9MFwVbt7o9Eyl8Qusd6S1B1/GJAgCAf+yolXtiJW0aLKwKYmSbECKNa55z6JmdV0zE78jsWHVHwMLAbeQ4MU+oHsSO45WMOlbYMfq9gRAJOlIDAADwiCO0PFgYC5OemJP/vZKJEXaKfSu57iVHxONPSd0+UbzIs8diTO4+lpP4tAEAwB8GFYP5a6pHW5WxGPrbOyUTI6MRk9zVAtvJ2yv/SurEVo4tCa73pMRi5B4+bQAA8IfDmkGdfROaKyRGjhpMdKMFtXNSUpfvlDz4V1fgWX4SEzgHSxsnO9srM5L6PqTst3XO1spGfNoAAOAPZyMmXT6VMUJ1p1VbYuSQWMnzpDRNdYdDrgMf2eTorj0JSrjejxJcYy/V/UJMV955W0hOSOqwKOqdBraoZHViSBat9zA+OQAAAGEmFJPtpESE2BAjfM03VI6tgLycWv+k5blnGoHmXA/sBjECAADAiDskj6gaFdY97TbNzpKIkR85PB+OePtZcl8fMhJDjAAAQMFwzpQ+D+opc4i8ofmNDZ+Rq6Fr8AkRjhb6kupbOHGKbHvpYcblAWUfhpzjgDwPtW2B/Al1DzFSp128K+M53auPAACgxoCYEHkF67IjXRPJj4l25yBG+GQIhzPvJ32QLh1ZRmAtkrAD6LzBs4EYcWtBcoHqTsaN55c1d2npNFEnAQAqCW9t3A4MvLPkdvr67ZLJ4ovB75KKkbaM2lFGMXI91KavVPcd8YmqihF+zzkw3ZxETGbNGVqel+gQhmUAqkWPmMiDDqCuJyg7RMmiVyYRI1eoboU5ADGi5WKoPR9rZXPMa7Bfzi6IkVzhbbUhUufPmc+pHvvEvRr35ai6rRiiASg/l8iNOBRxkQX36jH4XVwxcjL097YFSZnEyFCoLewz0pHgOg1foMsQI5nTKiwSXyna4Xk+xzptCy2OXtXKegzVAJQT3paZDQ04Vzyqf9j584vh7+KIkV7JoMwWEpu+D2URI+GcM5MJV7Rdoeuws20R24VlFyMcn4WTKX4ms9NX8znXj8XHh9D3vYsAAKViI608iTLiWRvCouKaZTHCPimqNPffLK7UyiBGhkNiLU1ulYskD++ft0NjWcUIb7+eiiFCihIjzLqQIOFvF6dtACgJO2m5CdTH1OV/kHyLpsWghMXI3dC/t4pJR2e2fgox8osbgbp/EO9XUviE1EdFf/M7uxViJFXf/i+if10UIw1B8ilUFzi2AuA53bTcOcyF3CxJGCQ3AoedqrAY4a2T4FbZNKXfTtE9VxYka3NqX1nECIuQ4wELA1uunogFyIgQ1S6LEWazZHFwEMM5AH6yh5ZiBgQTyfnoqT7hiBh5X1Exwicv3gQmKVuT9OuIvl4UYqQnpzaWRYw0nhM7E/P2mcyh+IbjYoTZRSvjCvViWAfAL3ZKLCJ5rjJt804yUZkWmUPqYoLCcRAuVFSMdIr3iYNT2fKd6VdMgtzPB0idawhiJBp+R7do/matB2KEhIUnHNF3O4Z3APxgA630EeEJeLen7QkPnE9i/t5GBFab5C1GNov34axjz/W1QigW9Z5WLc6ILgHkvCP1nKKV6RPWYZgHwG3aJVYELhc9blM42NkAxIgxbF14Se4d5T6qmABPF1inqomRu56IER7Twg6tvN3cTAAAZ7knGVReeN6mqdCqKK75vspiZFhyv5sFt79VMrlwmSm4XlUTI3c8ESOMLP7PVQz3ALjJWZKbvbd43CYWHnMpB6CqipFdERNNkX1wgeRxXIr2Z4IYcVeMMDJLzl4M+wC4xVaSZ7T1ffXQHRJWSbIKV1GMsMOpLshVEf3A9ZIFlht04F2DGHFbjGySjHFsYVuN4R8Ad6wHMmdAPta7xvO2jQXacyvhNeKIkfPi3/ko8WUxGXEESD4mzdsLLRZK+DlNW7puo+ygldF2XREkk+TuaSKIEbfFCDMuqec4pgAA3OCCYjC5VAKR9TVgFdmUgxjZRW7EM8mz3Mrpee6W3PtjCsHMxz57yN4RYIgR98VIl6KuOzANAFAs60keS+MH+RtTpEHQaS1N+Pq42zTjFRQkWQ/mKutdt4XnOifej7TJDCFG3BcjzAMqn5M+AN6jikw6WYK23QsIqzRJ0+KKEdlRwiTB1nwpzyn7pHQy5+rhlNecl1yTQ6DzVlsHxEhpxYgqhcAgAQAKYUvEQLKvBBafn5YmrSQOrGz+HxMDHK+42/C6JYaFTjgtAcc+SRsn4hVFh5I/DjFSSjHSIhYoslQNTfjcAMifKcUg8r0EH+VlWjrymdZb3rXTNHHhzKs7PX6W4SOZLDI3W7juTMRE+pnib9tAjPghRmTvVKMcw7QAQL5sjBhEpjxvWxstmeBtZMn1XYw0jsJyZF3egtjgUd1V+We+CsGZJs+NajKdJbe2aW4J4eSadc1nMaKK4PsOUwMA+TISMYj85XnbhkQ7OHeGDQuP72Lkm+QZPxQTvctE+d4ErSSj4m/jIrMMpnm2WYiRYKI3duDtdOj5+CxGohZj/VQxeL/+mFC9nLhrTgx6vJfFZnLez5wUf9NBANijmZaOvMrKRs/b1ph891u6pg0xUuS2V9SzZodNV/2DTNLUN7bi/kxwfZnzdppTQbbFCG9FhQO88fbRHxAjVlAF9XtchUmAB3mO3fCe4h2bY/XP+SBMzavssDcTUUYwH1eagYh37avnbWsVg4zNyLFpxAhHtn0kfldU6vIvmrHluIPPcb/BuMjPhRM4Jt2+kImdVkfESAupHWy/kRtxMXwXI9MRde8q6+DPA5LKYWZWTA4t4m85tsMRUkfE1B0/2mDwEVfODAWMB5Hb6B4rYoS/w2C00C9UXNyWWcWz5qPP6x3sb5PtmY+U3on1uuS6LY6IkVsG1qBtECOpGIqo+6WyDWKdJA9fbGIebSK1mXIo4ncjmhfkKeaWSsPbGD8i3o9hdFEqMbJGfIM/QpP+ugLrf5/8CvI0LVmEhet/xsJ98hAj7JszGqNwnf4hM4s5C9wit1R9FyP9EXX/t0wDGHvrzikaep/MHa7ukXmAllUkD+QTLNsJVJk+zftxEF2USIy0ikVC8Jv/6kh/zngkOsOnHHgxJ/PtOOCJGMm6vEtZ5yqLkU4qNqpw5qyi6L2ouMcmeUW1oHjQ4dXWSXIvyyZwi2uad2Q3uiiWGGELJsfxCDvD8RjgiuO5TIwcSnCdrCe9rtBi6oUQeTILcS/EyO/SAzGSmJ8R9b/o86DFg8/ziMYlDbGtmkDGQn/3lqId1TYRqDovNQNIC7rIWIwcEivTcEryXsfqL5s0+mJeg4Om8XYJ+741Z1BHXsQF/eS+0NIxVplosHFSKg8xwladExmWPsfeK9/ESNRhkuc+C5EoMfAwxbW3Ka7J+9INT/J9mhfjGuaUytOiWQksoouMxMgrhajjiafdwfrfpnTh/jfQ8hM5WVhYg751bAkOHtUdzcga4LIDqw+UQYzc1SzgW317KO0UnefgvYVBSnUmurEnPRtx/++EWCWgPoDrTigAvRj5T2IN2e9w/WXBvUxDnXcoVo83LNbvBEVvwVyAGIEYyYgJTRt6fXso9yMaw9aLrZZXDuFBYbOmQ89jPgGkDoEcPPUB4omRm45aQ4LIjoma+AbxqvBpRNv/tlC3btJH/z0KMQIxkhHDmjZc8OmBXNA0ZsjSff6nuD6bmcYoOuHTKswnwGAVMI0uWgb7WI0ntIZcEiKAf8/HUNm/pE9MomxtaMuxyBYyezW/6ST1ST5bqQO4f4Oh6k/FENEQIxAjNvhL0wZv4i7t0DTkpcV7qc5EP9Os3I4TAHV0k8tNdNEvOsVEpfKveW5gDRmgYk5W5F147EmSeC+8/XMu4m8hRiBGsuIAlWDrmo/0vdE05E+L99uWYKCwlSgMlIMPmvdlrOL9wxFSR0jvI2LqwHm7IoIkbsyPNrGIMrUeQ4xAjGRFL+lTsTg/h56jfE3eqxIMElUI+86r2FEx0fIkwoGm2DS+kUAY3SR7pcKWkHDUVBtipIPkSeoayTDncyqydi1YuC5vsdygeLlh+Fjwg0A9zhr8BmIEYiQr9hl8706HxFhD0ZFOWU3ZTrTTFFOI/FOBSWQXydOjNz6EHgJx3p+jFeuTjcIaFCVCXkr+Pc7RVp6g2EmOT73toGLiuMiOxu4u6B0MHqU8Yfg7iBGIkazoNhgX97ncgMuayk9ldN84YmRnySeSdRFCJPgxwEJibln7qyJ9waJgmqJjrvC7c1phUfItkrErYiQ4eQ3G+B3ECMRIlvOIblwccLXybJL8TsXkfzEVIlUI+z5q2BcT0CG/aDfoqzIPnLwqZ9+Gpwb9MEnLUy1AjKTv+8bEtUDxY7JAjECMZDmf68aDQVcrf5qK2x4xmXyz2CJykU+G/bEAHfKL3RUVI+yUynF2PpJZ0jFZMDCIkXQcpqXEgUmc+iFGIEaKFCNHXK38a03Fj2U4qJpMvqMVmVxNnQ2Rb6VOD1VLjHB7pw3fkwUhWFQ5V7IUI3mEmy5ajGwQdUjqCAgxAjGSFSbb10760m3XVJoHvqyiMZrELfguREsV+EbmliIcbzZz1CrLwDkWQ6hyzqhOzfWyEiN7aMnHbE2JxUhaIEYgRrKixWCM+NvFil/SVHom5wHF69C1KbkZY7IBRFsqJEZaxLeg8+0yza+SlRhhq0gjVtEnMs8XAzECMQIxYu8b9NIy8kJT6SyjneoCVnHY9zaqDmzyXTCwimyDDvmFyd5o2U7TrK+Vx4q2jse4TpbbNOGQ6FksKCBGIEYgRpKPi0d8rPTmjO693eDeJys4we6LWP2yUBkg0KCZqhlnpFkyaMZNCJi1A2t4C5YtrDa3eyFGIEYgRpLP686dpunXVPhbhvfWRXvlUwBV9YvgOCJsbmdP/R/if/m/uwiE+UnVdH7mb2OWlnI5xXUazeM0TTiJITvKd1q6NsQIxAjEiByTkAfOLWrPU3HZ/d6Sp0FZgFN80bxH4yVuO4dmHxP/G5c8xEi75Pl8siSqIUYgRiBG5JiEPHAuAusUFeNxO0gI+w7sMEPI2puEvOKMHCG5L9iGlNeFGIEYgRiRs5c8zE0zq6nwwQzu2WRgFfmTADBjgvJN7ggxEh9ZJvB3lM6HBGIEYgRiRI6XWXt1cS325rRSglUEJOWk5n26jy4qXIyoLKEPIEYgRiBGrHNA04YvLlZad4zUdrAxPgWgO86LGBog7WAZ9lEAxYoR5l/F8zkAMQIxAjFilb/IwzxvurDSzZbvd4YQ0AvYRRf6eBFd5IQYGSK7liuIEYgRiBE5FzVtuOJipXXHIm3CoaHnDMTIB8wTICZvCHl8XBcjXWQ3fIDvYuQYxAjESEbo/OgOuFhp3TaNTUxza8wZXOsPzCUgwLjmnepGFxUuRph3kmfzqKJi5CLECMRIRtzVtGGdi5XWpSC3xTYyT/L1U3Mtji7H20v3CIA6uoSLB9FFKyhiH/kW2Qsf4LsYGYUYgRjJiH8j6v/e1Urfo+zN23yE6FUMMcIlKihSw+/kEuYTIGilaP+nYXSRVozkIe5lJ+k2VlSMjEGMQIxkQBNFu1+M+fRBBMtWC/e4EHH95xQv+ip3dOM0DpLFgSBRwc/uoHu0YmQmh3uGJ7Zbli0LPomR6xAjECMZsInyD9dhhYOaivenvP72CJU2RWrz+phmZfUacwkIEXWc7Su6ZxnNBYmRdYH7cTLINFFYfRcjNyT13w8xUji63QLXxciApu7O5ntr15h0hlNeW7V3dV90yj7Fv3+UXG8VLfm4nMZ8AiTvR9RWTSe66DctBYkREmPCgoWJ13cxMgEx4iS66OCui5FLEXW/7nrnR5m3n2Vw3Rlail+ymcxTHDdOTPBAthrzCTBcbcKJdSVtBYoR/vZbLVzHdzEyCTGyDN52Hyp45b6K9OEunAylbjifO59mZY+m85M4mF1RXGsi9HdRzjYcsnaHGLguB/7/EcwlQMF2QsI8E1YXKEZs4bsYmYIYWfY+NnwBH1gSq0k4SmYHLFwNFcDz6aKizi99+TDuR3T8tZjXUkV/U22tvCXzUza8z9xBAKj5R/HufEbX/OYPspsnBmIkPjJHyd6KipGwlegppUuimAS2Fr43nIdcjRK+K6LOR3z5MNZT3clPZZbamWKA+KAZJG7GECPwFQE6+iLeH5zAqtMj6ZsXECO5InOU7LdwXd/EiCqp2/McF56cg+0xxQs/MUrubdeoDAEfye2tpRXwftI8qbdMtkT8lr3in0h+NyIUZ9LJI1geYw4Bhqji2iA2TR2Z47hvCQV9FyOyvf2BiokRnjeiMse/zFCQsOWlV7xH32MKkUZhZ2wOXbGX3Eg5oRr3Tvo4SPHKUWWq4gf2d0CUtIiPnx9m+BTDHY14CcKK7Z3mob8lbM8Ac/rJ/JRWFZFNML4df/ZdjDykaCfrjeK/WThyEEjTpKW+iBE+5q3L4P6fmGBtjP28hfFZiJ/FhOJDVxbF9T9T/vlftkYIpiZfByp2HjofYSWJiuVwleonZOKym9THMh9DiIAEPFO8T73oGqk1EmIkX2SpOA4F/r1LMiYuismFt3imFEW2mJyO+HtdkW1f/JPielNisfo1xtzyktL7kPRkJEBUJe/jz1cpXgBRr2gWK0w+UjtL9QR2i6KwleSNeMlZuOyxcD/eJuKkWQui8MphEPMGSIgqH9IjdI00MFKe8RN4pb4qxmpfhizPTZdHz2DOYAI7n/ME6nK5hc9WyWqSbzXNomsAcIPrioFtZ8X75ZCkTxZyujdvPwSP8/8U92bz9lOx6udFzk2xEDpH9SOXjXJF/LvMkuqTOVpmeQ6feOD2vIYQ+b1VD+TIUq58p+R5nwAAlllDdedrOEMv5zDJ97vzoFmIibjbwLriW4oImd/COcnf7RCCjdvHWxxXxfNjn4T+ihTeVmzHcCalQ2EVOYGuAcAtVKe1+ircJ6rgTkWIRX4Ow0Ig6qJfRpWLnj0D1XFRAOIgs/7OoFsA8OeDZUfAtor2hyoeQdHbHLz3zQkPH8YUImxlWetR/zcr2jGOTxXEQBbk7IMQ+QAAB2FnyVdYif5mXDEZtjpUx02inj8MxMgRD99HWEZAGtpoZSJa9r3aiq4BwG3YmUt2nLCngn0hi3rMPgwtDtaVA2NFpXX3MSpzODcQH/PlkzNr8ZkCQ2SJFhG2AABP2CNZaX+p4CQw4eFEOEQrI8b66vfTsIzMijY04dMEMTghESJH0S0A+MVBkgdxaq5QH5yhemI831ZSfJLkdq0cJzetOHFoxqcIEsAZg8OO3mfQLQD4yXGJIJlCtwAAHIZTrIRz+SB5LACec4yQSA8A4AfsO/WZsDUDQCnhSKQweQIAXGY91X2kgqdm+tAtAJQL3oMNmz5PoVsAAI4IkWBSRbaObEe3AFBOOMHa25AgOYtuAQAUyBZavjWDDPYAVAAOIjQREiQj6BYAQAFwGIKgxfYiugSAanEwNAjwKZsWdAsAICc4EWIjHtIHIUwAABVkrRAhjbwnm9AlAIAc4AB4b8TYM0bVzZ8FAAjAzq0IsQwAyBNOUbGr7I38P4of6R0xn02TAAAA4HRFWHRNYXRoTUwAPG1hdGggeG1sbnM9Imh0dHA6Ly93d3cudzMub3JnLzE5OTgvTWF0aC9NYXRoTUwiPjxtc3R5bGUgbWF0aHNpemU9IjE2cHgiPjxtaT4mI3gzQjE7PC9taT48bW8+JiN4QTA7PC9tbz48bW8+JiN4Qjc7PC9tbz48bW8+JiN4QTA7PC9tbz48bWZlbmNlZD48bXJvdz48bWk+JiN4NzI3OTsmI3g1RjgxOzwvbWk+PG1uPjE8L21uPjwvbXJvdz48L21mZW5jZWQ+PC9tc3R5bGU+PC9tYXRoPuRBmwAAAAAASUVORK5CYII=\&quot;,\&quot;slideId\&quot;:266,\&quot;accessibleText\&quot;:\&quot;alpha （ 小写 ） 空格 乘 空格 左小括号 特征 1 右小括号\&quot;,\&quot;imageHeight\&quot;:16.48},{\&quot;mathml\&quot;:\&quot;&lt;math style=\\\&quot;font-family:stix;font-size:16px;\\\&quot; xmlns=\\\&quot;http://www.w3.org/1998/Math/MathML\\\&quot;&gt;&lt;mi&gt;&amp;#x3B2;&lt;/mi&gt;&lt;mo&gt;&amp;#xA0;&lt;/mo&gt;&lt;mo&gt;&amp;#xB7;&lt;/mo&gt;&lt;mo&gt;&amp;#xA0;&lt;/mo&gt;&lt;mo&gt;&amp;#xFF08;&lt;/mo&gt;&lt;mi&gt;&amp;#x7279;&amp;#x5F81;&lt;/mi&gt;&lt;mn&gt;2&lt;/mn&gt;&lt;mo&gt;&amp;#xFF09;&lt;/mo&gt;&lt;/math&gt;\&quot;,\&quot;base64Image\&quot;:\&quot;iVBORw0KGgoAAAANSUhEUgAAApoAAABtCAYAAAABBMF3AAAACXBIWXMAAA7EAAAOxAGVKw4bAAAABGJhU0UAAABYpZRLWAAAG/BJREFUeNrtnQ+EVk37xy/rttZjxUrWWokkK0lkJUmWJFlZkZUka8nK45FEkpUkkpUkkSQrK1aSlTwkK0kijyRJJMlKlmRlZcX7uy/33L+de5rzf845M3O+H8bredv7nJk58+c7M9dcFxEAAJhhCFUAACiBw6gCAADwm+319APVAAAogc/1tBfVAAAAfrKmnr7V0xiqAgBQAnyaslBPG1EVAADgF5319Laeph3Jb3c9Haindkvy01tPx4RYBwCk5yY1djZXoSoAAMAfHojBvcuR/LIt1//qaame7gnRWSsxP4dEfji9rKcTQnxWjZ56Gi35WwC36ain9/X0tJ7aUB0AAOA+40Ig7XAozwclYddMfOR2tZ76SsjPfk1+ftfTQ6qWzdltUfZ/ITZBBjaJ/nMFVQEAAG4zIITBecfyPaQRdnLiHdoij972RuTnTT2t87wt8W7mkvINAEjLGdGOhlEVAADgJmznyJd/XpN7R1RRwo5vzg8WmJ8dMYRvl+ft6Yam3Hc8L/N6cuskwDXYDGWhAos0AADwkllq7EBtcDDvAyGi7no9rSw4PytC8nO8Am1pU0j5L3paZl44fK7QNy5LyP+ixolAO6oDAADcoWmXecbR/PdoBA2L5p0l5acjQGTtqUh7+o/Cd3R9dMQ9pZTxPIaVXDgl6hf2mgAA4AhbxcD92uEydGrEzMcS89Omyc/zirSn4xEis2nK4NPloOGAcl7F8JLrQmY3qgIAAOzmLyHI+EbnBofL0a6Z5B+VnCc1P3cNl9dG2HZuMUB0fa2n09TYzRwRbc8H2Ffq9xBRfQPDjHE2iDGL29RKVAcAANjLNTEZXnC8HLodxIeeCs0TYpIdtfA7vAwQW++ocdksDN6VHnBMgLIngw8UvYN7E0ONcS6Jup1CVQAAgJ1sFwP1J2rYFNpEfz3NUGMHLK6j8yoIzc1CZDafedqibzYeILI+UDzXUvw3zZ1BLiPfLn5GDQf8t8WiyKbEl8w+xhCZ8qU0YA5ekMyJuh1CdQAAgF3w0et7MUjvszB/I9Tq6JxF566Ewm7GM6HZIX0zOdmwG92vCOBmmqNkEZGOJhBuLqZ/MPQYZVhqZytQHQAAYA/nyA47xiAOBUzUHH/9YMBvfil/e98zoXktRMCUeQOXj7w/afLEu5Np7H6feSw0ZzD0GOcp4eIVAABYBfui+y3SekvzeDhiwmZbwFqFhOZoDBFzraRyTmny8pPSOy5fL33LOSHO2NH7DTJz5P1Qk9/HlP9RO7vlWYvhxzgbpe+4GdUBAADl84js90N3KkRQ8U3TCfozelEWocm7pN+F4JimxuUNzgMfzXHUoV0pkprv2RTPYPctpyn+jlnR3/SYJg+/KLvbGd4JzetmvS6K1GEMC05zW3zHV6gKAAAol+YkyztONrsFmQwQUlMUHB4zi9DkZ74jP45ni7ogtI1aY5k3neTvcaQPQGj6w2qpLR5CdQAAQDnIYmrc8rzeJ32knzBxnPXofKsnQnOpgO/DkZi+at6716HFFoSmX1wW35LDgCI8JQAAlEDTzo+PiDstz6vucsmtiN+YsNG8ojyD7Vg5ig1HTXqcMOmO/B/nnP6l/EMfsluZV0rZ2Em7K+E1ITT9pEcaA06hOqoLG+1yeDI2iucQUguiYfBK+KcYzPlo7KhoNAAAM9TESt+F3cw20rvKGShAaHaKMYr98nVnLEeekYHKRL1MsxDj20BoFscWarhR4rl0ViwsF8U8+0vMtR9F/5gQbd2XHcAJhxbTwCD8sTmShc7/W1j6LTrCBlQhAJlpxp/mScZ2f3NbNOPBtxi/Sys085qQfBSaN5UyzVPDVtMlfBSa7KuUXZZ9ofTmFtxfdjpeD6ulReo4Ae/hXQnevv4hNWbeUTkjJpKmQT+vpDhCyfWAXYzf4jcAgHTUpAlowoH8HqR0UVXSCM3LYow5AKEZyTmlPNym+hI+Y6sY7yE0zbBC9OklMmfj+5zcdhPUvIGOXU3P4SPy10rjPUfR2/Psd22BEL4LAJOMSYu2NQ7kV+eYfFeM3yUVmv8of29abPokNM8oZWEbzVUpntO0vb0EoZmZnZR+BzPOieJZR9vqZqkcJzH8+wm7FlikVvudXQl+PxLS+I+iegFITNNs5aEj+VUv0nyL+bskQnMwYHI1aWvoi9BUY5iz7V9HiuesV57DF5e6IDRTMUL6E8A8Ihl1ONhmX9DyrnsbpgC/OEl/RodIY7/zMaDRYyscgGTslvrPXkfyrArGqyl/FyQ0tyiLYXWMWQ2h+f9cVIR4lljd50gfUrS34DK5LjSPUbHusnhBUHOs3R6V8g+/mh6hi14xmPJZF0Ia/TFUNQCxaUYB+ubIyn4j6Y/N22MkVWg+UP69QwiKeYq2UYPQbLiTku3rt2Z4Fre9oGNebpubIDRjsY/K8c066VjbZRdcTbvVZ5gG/EB33J3l0sFgSIO/h+oGIBarKfmuYNkcIjucnh+vsNDk42zZfGGash9xR31XFpvdBZXPVaG5joLvMHwQGzRNt1zyopIXWey9Zb8YBz6l7BMjjo1/d6W8w3uN4/AFHtVW5D1l88u1OqSxz6PKAYiFbFu3y5E8T1oiND9WVGjyTlAzetSCQQH2NqSufwmhWVQbdVVoviS96UGaeuOLRC8S9gk2K1np0Pg3LOX9MqYDd1klBoikjpWjqEUMSgCAaJq2zovkjkH8B01/j5t0l3t+pUjsks3EjVsXhWavEJgzZM5WdShgLOd6PlBC23RRaI5p8nzVQN2NUbC9si5NkDt0U+uOOS4FOcpD0hsOmwBCE4D0yHG7Hzg4MaSxrTIRGcgkRQvNPjGh2hZ+723AImBHSflxTWjyLrNqV2wyzChf2P0eU2iyKHXpQq7c9nZjWnCPIwENcUvOQvMHqh6ASCakPnPakTyrjtr3Q2jGhndrZN/FthwVjgaM4ydKzJNrQvN0Ae1ogOK7Sxp1aByUL7TdxLTgFl2kv7k5a+j57SGN/AmqH4BIZBdhrrg1ko33v1Lyo64qC82LmvfdLrn8fMt/TpOvsv25uiQ01dv6fJEnrx3FszGFpksXcuXF6zcCTnE1oAEOGnr+tpBGfgPVD0AofUqfaXcgzzyhyuFqr6R4RlWF5vaQ8bLMOtAJFz6i7S75u7gkNFV3Rnke//I48TmG0FxwaCzcoOR9KwEn4OgOui32LwbfEeYKYwifAIBQjju4ih+gVvu9tRCaseDLO18jhEEZ9cD50l0yscF5tktC8z4Va2t9guLtaraTO8jjwjimBzeYCmh4Fwy+427AO5Yca+AAlMEDi8RWXK5Leb5jYEKJKvu4+Hd2p3RJCA3ePWK3Lx0Uz0F8VFLHr2lDz22mforvE7HodjBF9t66d0Vo1mjZ6TgvvvoKeOcqimerOeDQeDhL5s37QI6sD2l4JjvBt4B3wJgXgHD4CHrRsT7DeZ6XJtR1BQjN7WSHv84i052CvucO0p94pfXByC54dpE59zSuCE3ZLVSRkXlexmhLex0aEyeVzSq4ObKcWwGN7q3Bd+wMadyb8AkACGWz0mf+diDPg4aEcdKj8xsVFJv9BSwadO6MBgx81x+ifWTdTXNFaF7OaSMn7TzvqtBUY8PvxDRhL90UvKV+0eB7bpJ9Ru0AuIJq3+yCTfOMtNvQW6DQZO8ZcxTsr9e39Cpj/cbhVA7zgy7sIl9aYfOHVR4Lzadk1jd1XI7GEJp7HBoT1YABY5gm7CXM9YGp0GFdpI/wwf/fWnwCACJRd+lst6VaLS1gswqSNJeBeOy6LgQ611UnmlBqWMT+VL4B+/asZXzuGwoP4JFUOLgiNNk9FbspK9rR+IEYQnOjQ+1SvXk+ia5qJ3wcEnSz0aTNQ5CYPY5PAEAs1Ghdf1me30u07PZmRQlC0ybYzMFl9ysP6M/oP305tGk5fU2xmHI11nlRDEWIzN/klp2jejHvGT6xnQyGNLpHht7RRfowWI9Q/QDE5ocyIdgM7x4uGFxMui40m5e4ON47Hwuv8UCczIvFRJa46fcpOHiHTUfnd4Qodn1XPEpovnOwTPLYgDDWjqxU5XTG0Dt0TuD52GAlqh+AWLQp/een5fk9I01cJnZIXBeauoX2Y7LfzjbM1lVe9FwTf5sUnbu7LN82D6E5Rq2XY3sdHkf2R3xLF4+e1RNZuEm0cBAJ86u1w8A7dK5G2MUR7DIBiI/qfmzO4rzWJGFl6garCaFZ5pHgfMg4y5dfbL2AEeeWctM8YluK50+S2dvzpoUmmweozulZ2Gx0dBw5HPEdhx0s0yNChCCrGaNwQ+ysA3OPZrXxlYp15wCAD+whd8xOOkQ/v2LwmVmEJrtOazp23lJSnXyj8B1BG2/L7o0hMPm7nKP0R8o6IdthidDknbE3IcK638Fx5HzIt1zKWPdloZ7KDhKwitmQRjeT8dnsMkn1ueb6sQMAZaEeeT2sWPnTCE22g5Sj2Hyj8mJxPwkZZ1dbWN9xjsy/GNg00Lm8y3L0aVJo3qHoXdzNjvWjuyHlmXJ0bJhWynEA04U9RIWjOhXwu07xIS+JQYIN24fEoN4mVkRHNSv4KYJ7EQDScoiq7Xs2idBk2+8JWg7x1xR0PSXm/5FmjP3Pocn7pyb/Jw28pwihybaw1xIkztMLimcy4JoZ2LuQsrjq7HyK4GXAWkYjOpDO3oaPneYpWbQKvvSDrWwAsjECoRlZfl7k8iUk+XY+j1c22J3p3PhctLSuRzWbBDpbShM7R0UIzbzTB3LjAkpnSBn+c3hsUNvmKKYLewi7bc7Gz20xVg5xEu8kXCD3jhgAsHnyh9Bchscq9lOp2oPzrtwqS/KvE5oHUzwnb0HDl84WFAHCAl5nS2liA8EHoWkysEmehN04H3J4bFCFJnxzWwLfCl0KaXRBk9ixjJ3xsRjIAAAQmiaEJou1D/TnjXzbTlF0/iL3JXwG36b9KTYJajnkkQMAyHb1fCzcGyIITXgUKEJoToq5K6+0z5E+dDtgXn7p+NigCs2TBKxgX4QgPBHyWz6GukeNncrbYgLcK+0cdIvOF3TE/tOhjgmArUKz6peB+Dbw6wBR0WVh/u9RtpjSa6jV7j2PhYZ8YsWnWrL51DXKZxfP5stAPsELk4WAObnf8bKpF5xwdG4JVyOEpomGt4H0BuRpV/MAVJkjSv+ZrbjQVNMcmfPZWcRkmCRWPS/iP2p+f8tg/tTTKnVH+CyEplfjRx5tyJZFHL63JbylcPtMU1wMeQ+vruC0HYB4HKQ/b7tCaDYSn6x0WZ5/naucOAEx2D7yeUjZzxvI24DyzCOavxmF0HQa3S16HkN8iM43Q3BvZB3dETsD9wy+a3vEux7gcwAQC9Xc5WdFyr2unm5Qul3MC0Lg8e9PCrG+Twgk3iXsLDDpLlLujvhNr2YS1aUjGetXDo8ZdJECQtNdguZhX7zBPCOcllrHcMSgZfLGVnuMQRKXgwCIZpem7/hMrxAhQb5+X1H0LmZUXGdfEu/2rklRx+qR/OmQv4XQdBfdjvgNj8r3g9KZpIAciXJRZDpEW9QgeRafBIBIdD7wVnpYTj5xmaBom8y4l2HuVURsHkjRnl5Kvz8T8fcQmm4yRHqfme0elVFdjHYQKJ2vVIx9ZlyhOeNhHfNuDN/S/CwmzHmxgoRNKjA5oO72rM+o0XxMCM1VpPeAwe9h84OFgtJSwHib9bl87H2LkkVd4xvI/1J0FDgITbdhd1WflLrgvrDGszKqu/ugZPqoOPvM5oAWNWH88KyOt1OrzZN6AWoXmiFIiXqJb9iDMvHi63qEwHyt+fck7n1YfFwU9dVf0m6Ozj3QjhLywc7t5WAdx2L+DkLTPSaUeuCFqm/HyjvJnwhH3vB3hOj7O4ddijj2Rb7QEyIycdseZEU9Bj7vcFlY8E1TsA1ms680ffomiXVuI7YITdlx/KEEv4PQdG/DQ60HH/1LqndOpjBNlM/9CBG0yfD74oQD80loXqN4x36TaIogBaovw7uO5Z9309iW8HmMPjIlFm4EoWms7pvj/yIl9zkKoekOfEnus1IH5zwt63lCVCDrBvnFiN0D0xymah2dz8UUmotojiAFqmH/W0fyzRd8xuvpS4y+weEkdcd7EJpmxmK20duW4vcQmu7wQCn/TY/Lqp7yDBIolR0RA3weuyO3YkwsPkU4iXuRIetgCqpJF/1pc1WzOL8sRKZj9otFIUaDypOn0CzilmrZQnONyMO6lL+H0HSDcaXs056X97MyHuLGecmcjRjox3J454sYE8xtj+r4O8UTmdwh2tAkQQo+KG1pp6X5vJ5g0fWYGvbcYeQlNHdKC+083UXZYqOZFghN+xkk/z26qAtEubxvMD2Uz9OIwX6D4fe1U7ihv083Z5vcTjCxApAG9ZTgH0vz2S4Wtz8j+kLcWMt5CU2erN7RcqShvG7lQmhCaOYJ+79ekMrM7qtqnpdZFdZXMT2USy1C9H3P4Z1DMUVXj0f1zMdSixS9m7kZTRKkRL1lafvR2OqQRW6S6CR5Hp2rYRjzCCIBoQmhmRdsFiH7x35G1ThCVk9pEXqyZKJEXx72mXF29555WNd7QnZxWITuR3MEGVihLBq/O5DnGv3p8SLpsV7el4HUcJUPKTrEJYQmhGbZqGFE2Vytk6qBHHRgifzfwbWeqxGC76jh97H94Y8YQnPU0/pmP5l8JDgvOsC8+G/EdQcmmKV8zV7ygMeEJyK/L1PsuBRx63yS/rzV32vo2RCaEJqm4YXQa2oNbLCSqkGNWi8ZPsC0UD5vIgRfn+H37YshMucJN8QASMMxpS+dcCTfvPtyXfxvUooQmjxxf1PeM2dogQihCaFpEt61lP3Rvk/Zr1xlD8Epv1V0xxB8pnkUQ2iew6cBIHWflo/PZytQ5qL8aI5oxiq2f8saHxpCE0LTFFw/j6XysYufHqoW8intElXHXMBahqlY+8x1FM9Jexc+DQCpeUKtF8x8709FOmx/R3pH8lnqGEITQtMEbIIyQ6077qsrOP59IneDN3jJFBVrJxknDOMpfBYAMnFE6VMjEJrGOBQwbv0LoQmhWTJ3pXKxmUcV7f63KN93L4HS+Roh+kw2VF5ZRUUBYVsS3A4DIBvch+alfvUIQjO3HRM5HYDQhNAsCbmu2NvEpoqOfRekeviCqaB8+iJE39ccO0JQ2oHPAoARJqj1+NznywBFC80zAeNXWkEPoQmhaaqvs2P2rQW9t0fUn02R7GR3TuOYBsrn7wjRN2XwXRtiiMwr+CQAGGON0r+OQ2gaYz2ZDW7hutA8CqFZGrJj8sWC2820eO8WS+piJ7VeAqrSTXtruR8h/I4YfNfziHexTzq4MwIgn4nA91i/RQtN5oNmHEt7w991oXkOQrMUjivCaneB7z5g4bhyh9JFFgM50UbR4RDX5rjaVXcB1uKTAGAc1TC+39Ny/q8EoXlH897zFRWa1yA0C0d1tVVkiMW1tByW9R9L6mMVtd4B6SNQOjsixJ8pI1p2Z7QQ8a49+BwA5IYciu1WRYTmTAHvHDG4OHddaF6H0CwUNSTqwYIFXdMOkoWdLa7TZLvpaQz7dnA2QvzdMfAOHhBeUzXDTAJgC/3kv92SOq48LOCdew2Oma4LzZsQmoXBZZADMhwt8N2bqPWyzV1L6oRPaL8QdjOtYzZCAJpYId2JeMdJfAYACkGOxuVb1K1aSUKzR3rfT8oWHch1oXlLk38T/gshNFsZoFaTt7zDy7KA41NJDuzyQBG4phYTJhghs5tkwNDA/DtCBGaNJnCe4JQdAFuQvT6wf02fLt61lyQ0mU9i4s8qqlwXmpMQmrmzjaLN0IpMnyyqm/e0fGKzhoAVDOXcgE4RjssBsI2bBe6EFElniUKzZki0uy40pyA0W9hMDZtBU/4l+cj6u0Ui0yYflQelPF3CMG8PVyMa0GSGZ1+k8NvluPgDQDn0SDsicxknbJtYUaLQNIXrQvMuhGZLe/xMy2FJsy5E+Oj6m2Uik5MtO4dvJX2xAsO8Pbwh8/4z+QPfC3nma9FhAADlcZL829XcSGbjjkNoJkfnk3mwokJT3d1lH9Jpb2b3ikWhbSLzsSXt7rCUpzEM7/bQHaMR3Uz4TDYI/hTyPN7lbEPVA1A6bdIOAIeY7fSgTLs0Y85/EJqFMqPJ/1AFheaBgDnwFSX39iC7EbItDVvQ5mpS/bzE0G4XwzEa0e+Ygxw7g34Q8pynYrcBAGAPW6U+etaD8uzRjD1zEJqF8lCT//0VE5p8lBxmR/k6gdhcSdEnj2Wl75ZsHJ2U9MoGDOt2cSdmY+LbW5eEmGw2Ku7gA+IDvwj57SsyY58DAMiHK7QcG7nX8bLoxMM8hGahPKbwXa+14r95UcBx4mueCU22f/4cY159E0Ns8nz70lKR+T8xdpRNlyTqL2A4t4+vEY3oqBCKSRsfD+wcW3QbqhgA6/mLlo+dXPc7tw9Cs3S+ULgv5vXUGh6QE8enZ5MrPna/G5B0R8fTIX8flZ5qnvciw/M43RftLe5c+ZrCbTbbLRaZnDZa1F/ekz+XGr2hL0YHaMJb0ezYmR09L4hBgRM7Jp4TgwPfTmcD3H5ULQDOsU3q+9sdLsd+zVi2UOD724Vwr2V4hu6kab1D3+AHRe8UjlsuoIpMcCqens20fGS+BdVhH39HNP6LqCIAKsV5aZHp6oW9g5qxbLGgd6+l1uAXv8W7+VjvuViQ8w7cbWqc+Jymhh/hZros/n1JUwaXvofOkfiI8jfyRbSqp/cYelLzH/kZ4cwb7kU0/l2oIgAqBU/+TXtrV6N1HdaMZb8KendNCEXTEVveOvYNfmnKcFrzd/1CjHP5+Nj5ivh+fFt7qCKJTT26MPSkYoyWzR2ApRPKYsjAtkhwQQRAFeFws7wDlzVed1mMBoxpRbNSiAg+GXpK0WF+w5JruzW6MlxD1wIGaQac+E7ZQ2SDnNgRMbDdQxUBUFmaF2qeOJj3cwFjWtkLZw5iwcEvHicUmTyZdjtU/7WActxAtwIGafpq3YeqsJezFH3bHABQXSYcHQtuBIxpHRblcZ3I51IMoTniWP3/RdjRBPnSNI+5jKqwm9mIwQ1b0QAA3tHkI/S1DuX5NultNG10e8KmCTMh47CLYUHVWPPs6ohvmHejOwED8JE5H5ezOQrM+yyGjzbC7IXeoooAANRwJs2Op10K6TbpoMg5Q39GMnL1SLC5o/lElAFiAJhe/M5R8hCeoGCGyH5P/wAAO2CHzGwn6MqFFI5U9m89DTpWzzzusm0836R13el0Dd0G5ADv8PNFZfjLdGRACxOau1FFAACJZqi+nagKAEAJbKKGCcwBVIUbvKHwmOY46gAAqHCAhzlUAwCgJN0yjmpwg5UUvps5gyoCAARwAVUAACgBmPQ5xMEIoTmGKgIAAACAReCk1SHuRgjNdagiAAAAAACQFL4J+CtEZL5BFQEAAAAAgDQMU/huJgxtAQAAAABAKh4Sjs0BAAAAAIBhONRZWDSgWVQRAAAAAABIw3kK380cRBUBAAAAAICkrKinHyEi8xWqCAAAAAAApGE1NS4CBaW1qCIAAAAAAJCU/wN3cgu3RMOoegAAAOJ0RVh0TWF0aE1MADxtYXRoIHhtbG5zPSJodHRwOi8vd3d3LnczLm9yZy8xOTk4L01hdGgvTWF0aE1MIj48bXN0eWxlIG1hdGhzaXplPSIxNnB4Ij48bWk+JiN4M0IyOzwvbWk+PG1vPiYjeEEwOzwvbW8+PG1vPiYjeEI3OzwvbW8+PG1vPiYjeEEwOzwvbW8+PG1vPiYjeEZGMDg7PC9tbz48bWk+JiN4NzI3OTsmI3g1RjgxOzwvbWk+PG1uPjI8L21uPjxtbz4mI3hGRjA5OzwvbW8+PC9tc3R5bGU+PC9tYXRoPuXXvrEAAAAASUVORK5CYII=\&quot;,\&quot;slideId\&quot;:266,\&quot;accessibleText\&quot;:\&quot;beta （ 小写 ） 空格 乘 空格 （ 特征 2 ）\&quot;,\&quot;imageHeight\&quot;:17.44},{\&quot;mathml\&quot;:\&quot;&lt;math style=\\\&quot;font-family:stix;font-size:16px;\\\&quot; xmlns=\\\&quot;http://www.w3.org/1998/Math/MathML\\\&quot;&gt;&lt;mo&gt;&amp;#x2295;&lt;/mo&gt;&lt;/math&gt;\&quot;,\&quot;base64Image\&quot;:\&quot;iVBORw0KGgoAAAANSUhEUgAAAHkAAABLCAYAAABUSCjvAAAACXBIWXMAAA7EAAAOxAGVKw4bAAAABGJhU0UAAAA/dkK/owAABTxJREFUeNrtnX9kVlEYxx/zSpKYmbySmJmZ/ogkk0lMJjOJmUySkeyPJLE/Mpn0T38k/RGZTGb2z8zM9E8mmddEMkkyJkmSeCWTmZd6njpvvd66zzn3vT/POc+XL7G1e8/53Hvu8zzn3HMB7FUz+iT6NHoYPYK+hr6h/n0ePYjuQxdBlHvtVDDvopfR39E/Qnob/QI9hR4S8PnQbvRF9BN0pQGoJn6JHkPvl+5OV53oB+ithMD+z3QRLaGPS/cnD3cuRbBBXhXY8WuPetZWcgC41nRntwme6BpAf8oZ3FpvqYhd1GC0PBmh87+hF9TfuMf8Hv38Pnoe/SHC8Z6i9wo2c+1TUW3Y9GdRRdsddX+vl/l/5+p+t1WlTzPqQglzDp/RxwSfXodVZ5l27Bv0qEqnghQGcq2aVLHkWcjhe0gwBqsnxN2zhj5l+HcbhVx/8S2FgH1JcP6rE4ZVqi/wuyQZRnFAruq4Gj1MQF8WrH/Vjd406LQ59cyEDCGTCuhbhqBHBC9Au7o7dUFVlOEvbsi1o49J/HDKZ8A0S7RhMDx3RzxOUpBJVNN+bZDOHfQV8qKmcz7+Jx3KG+TqxVrStGVdVe680hUDwHHN/CQNGVQKt6Jp06xPgDuBn0Eqo7tiPF4akKt3tG7oHvQFMnfFV1RAAxZCJhU1wdgnH4btsxnklmlCrubSXBtvuwyYyoTvmcY/Tui4aUMmTWhGqwOuQh7VpBn7HILcpHk+P3AV8jrT6LEEj5sFZFKPpsDj3NRkH9Pgd+rKdw2yrhYw4VPhYzThY2cJ+RBz7A8uAd4DweuzqGy5w2HIJG4++oQrkM9lnE5kDZlLG++6AnmWaeQhDyDT1GRQhW/DFchlJuACDyDrLnTr385oZxo35RHkC+BwPXswB43LA2TuYr9nO+SbTOM6PYIMzHN53tWgayvFc8gL5KDZt4+2Q36cg6gyL5CDLvht2yHrFumJf7tgM+RNAWhkqxcSbAtAI/fYDFkAegC5IgDdh7wlAI3cYTPkrwLQyLtshrwmebI2TyY32Qx5Xipef/QUghcxWq0ppoPbpXb9yyu2Qx4BmYUitTHnMG07ZK6D73sEmVsCZf2OBAUmV37jEWQu6HJiMV8p4+dy1pCbIHjDm23bI+uquPeCxj2APMAcfxEc0RHg355wHTL3YoFTW0Fxe4P0OwyZW9tFsUqrS5DHgd9a2FXI3P6gS+CYisDPSPU7CLlD0+ZecFBc9estJLcEJivI3DaNr8FRdQI/EzPhEOQhTVuHwWFNagKRow5Aph0TyswxX4HjKgK/Ey7tKdJiMWQqbOj28/Li+xVXNZ2wHPPzOU3IDzVtmwGPVEqxM9KCfAP0O9u3+AR5v+a59UPdFbZAHgP9Ep9e8FADBh0zE8PQnTTkCYN23ASPNW7QQcsRh7mkIBc0ub9zkxBJFUlqo+4jOYJMj5sXBuf9HCxfiRmn5g06rKKGxkLGkC+C2QdR1nwLtEzySxPQ1RJofwaQaRObVcNzJMCtgrWxPLN+9qovBcj0uaCFEOdF6WGzoIwejNVv/X8dgj+O2QhkugsvGT536794s1MQmqdXjbxiQ7M7tNHKGfi73bAJ5FZ1TEp1VqCxF/WuC7bwOmBQGTP5hmNZU4WK+lIeLWHqFlzRRB8lyeuOBXeA/06kKISKhvl0Wqb3mroESzKihQfTkN3L7QRXPnWf4p09rp6HSYMtq2BO7twMdVRFxaUY7/BqlH4SHHnDwSUVFBjasHRSVdFK6m7cVJE0+btK0dZUoeORCvCokubd5/Z+AtjDi1bdXZ7hAAAAcXRFWHRNYXRoTUwAPG1hdGggeG1sbnM9Imh0dHA6Ly93d3cudzMub3JnLzE5OTgvTWF0aC9NYXRoTUwiPjxtc3R5bGUgbWF0aHNpemU9IjE2cHgiPjxtbz4mI3gyMjk1OzwvbW8+PC9tc3R5bGU+PC9tYXRoPuRdgioAAAAASUVORK5CYII=\&quot;,\&quot;slideId\&quot;:281,\&quot;accessibleText\&quot;:\&quot;循环加号\&quot;,\&quot;imageHeight\&quot;:12},{\&quot;mathml\&quot;:\&quot;&lt;math style=\\\&quot;font-family:stix;font-size:16px;\\\&quot; xmlns=\\\&quot;http://www.w3.org/1998/Math/MathML\\\&quot;&gt;&lt;mo&gt;&amp;#x2207;&lt;/mo&gt;&lt;mi&gt;g&lt;/mi&gt;&lt;/math&gt;\&quot;,\&quot;base64Image\&quot;:\&quot;iVBORw0KGgoAAAANSUhEUgAAAJsAAABWCAYAAADYF+TmAAAACXBIWXMAAA7EAAAOxAGVKw4bAAAABGJhU0UAAABCWPayIgAAB5tJREFUeNrtXX9E3lsYfyRJJpJcmVdMkpkZmWuSvCSTmYmZmVyJTDJXYq5cycRMMnPFXEmSMUkyE7lmMhmZ6Y/MSyazPyauK5Mkuu/jPe+97bzn+z3P9/t+f5xfH47tj97vOd/n+XzPOc9znuc5AMHwMN9OLWoPwSE11OXbkSVEO863eqfydDFjCdmeO1Wnj1ZLyHbFqVoNrBEVtqnJ+2xx495wKlYH2QAzRJvi79ImGPMdp2K1sEMk26zi7zHHjfdLvlU49aqF+wGsugZF36GBje/seMecatVDVb7ta+6vGtPow7AeE0Sy7Sk49gq2ZJ4d55xTqbpozLcTIuFuKDb2Xg2NGeuxQCTbmmLjfsuN751TpfpoC+AGaVFkzJcEY+tzqtQDG0SyTSsyXv7I7atzd+iD20Syfc+36pTHeg5KgwnGnQr1wh6RcEMpj3NU4O74yalPL4wSybad8jh3ufEsONXph3NsmaQQriOlMV4XjOWqU52emCaS7UVK4+OjVd47lemLZiLZTlLYJ4nG9otTmd54RSRc0hbgFNf/N+fu0B8dRLIl6dtCd8sB1/+EU5UZ+Egk3L2ExjMkWMYbLdJHJRTOpvEDW2IeATTm0N94zP79O9/WoRCMgNuLjC4vN0AkW1Lh1zuKGChJAlcNdLavQGnMHrVhWH+/6tuNSrYnorzQ5RSW9Z8NJ9kIlIZPFWf0xXy7Bf+f5ODfX2SznleaJvom+5helcQ4kWwzMY9jhevvg8FE68q3nM8s1Sr5fXfIGXA57RdvIE7f+DXVxjSGDJTG2w0YSrSnPjKeC7AUvtSRbIg/iYMdian/R1w/+yovBSGBJzd/+cg26HFcr65ku0wcbC6hfeMjw4hWA/7hXVshPq4mXcmGeEsccFfE/fYLNscZw8i2BP5Zbc0hDQw/PWVVFkgPkWyvI+6Xz3JfMoxoslTKcmbxU8n+T2nkiIRriqi/a4JntxtENHRIH/jI8RDKq8CU9JYnUjwgkm0yov74JJyPhs1qUxI5/lHmXvdUQmTlN7IHBLJFYS02CNwdgwYRDeUjixssZxa/APKIHe2/xqj8YLwzGc/8qgwi2x3CB1sOboC8nIbyaAJaQnM5Hn5RlvskmIVZiDcw9VfJ8w90ERTVO301oq/+JEKjQxVsSmQ3HLOO3ugiqHYi2eZDPp93cC6DeZDt13rKfP4/oEfuLwkfIJ4yW6LTik4DySY7by7Hcd0J6iYrhUIfxFNmi89y3wYzISNbOdb8M9Dcx0bZxIvalwDPrBUoYchQsslcSGFRRXj2sI4CGyPObreIzxsVuDuqDSXbWkxkG5I8dwc0TRCixrpRLZ/P3O+mwFzI/JVhCIFLr1/5DLTqtY5upl7eIYsuFR30XzCYbDKL/mKIZ8quiRrRXWjUyzueSp7DBw6+AvOxBdFlrDVJ3CmzpghtHWhltmo8ft9iibuDxzUfeQX52HD53LSBaIguKK/MFh93/wnsgd+xEjVj7YXPM343UWifIFyZrRrB9D8MdmEQxOfNmHrnl4Rd72PVfoXoo6aVwRDQZrdOye9UqGqZBq54LIWYf4FxhOfZ36GVimfOGMErOpJC78ATKCTQGAvq5R18WDef5T4NdgOt8tcQPFnlGyOZNeUoHgOtzFbx3E90htdsOdkwDq0YiIA+M8x8X2b/P2TyO2If9iqTeRYsrOSUAVqsW7Hy0CqofcdCksCl8T38GBJeCQ6+WCRO+aKw5S5LZTYJ5odUxQLq5R38Xi1noawqBbO7u/05IN6F2OAOWyinOYj2EN5K3A1ItEPTTXUB/Bzh7Y5CdFQA/fIOyrmpiViV7Gl7HI3oGA1AtlYL5XMItIqed51VKkctUaC2ujuOAnyMx8xCxboglxy1xHgG+l2WmxRWIFx1yGLOJx6+YxhSnaNZAS1gWOJFxLI5KINwZ09kVt0erwC/c74Ry2XTDvQC2VTfZa/NAu30cXfUWk42vPDtc4RkKzaMes7YKtRtSL66uMqohx8DHtEAwEI6ePryG/iHi1MbZqZlbRTuoHN3/IdebunMeViYjcz6XAdacIOXFXvdNgHzRZjfWEgyPCGZF7h9KNZkHftgwxwDfmfGiFUYt9jd0QqlJWLD1rRF4kwD/QLiJK97UmqfMgDmXpbhhSzbP0Wd7YTG1QTQHOe2ZKtZjayADFFvIc6zZ8rINuvUYS6aBTMabtjjyvKXXbW+7VRiLjZScPcsgMbVwR3CwcuRHfeRElqtR6BxwWaH4PCKwE2i2vlLHxeIg4HYgfTCvb2qSm05tZiJwxTJ9hzSuXzYISWcpriMepGt26nFrpktiXNKkUW651RiLrzOMMcT6HtX0G+/U4m5mPAg227M/d4EcWybg8Hwu9/rQUx91kFp+iQGZjY4dZiPSfD2d0VdsRuDHDYFRMs4NdgBTNT2qgqJRfyiCrPqEMxoa25Gsw8YNDrv4wrBXNCwRWSw+DOfDogH//ed2O0GhoLnwD8iY4r9HdZp48u8VrOlF6/GnBFYnFg/Fws11zpROxSX1dtQKDlPuRVH1pBgGKPWDRZWnXQItrzing3v/lpk7ol9ZjwcnWmYxIy5G5j0gtlYjxlhUy0F+y98S7j2Kb++iwAAAHt0RVh0TWF0aE1MADxtYXRoIHhtbG5zPSJodHRwOi8vd3d3LnczLm9yZy8xOTk4L01hdGgvTWF0aE1MIj48bXN0eWxlIG1hdGhzaXplPSIxNnB4Ij48bW8+JiN4MjIwNzs8L21vPjxtaT5nPC9taT48L21zdHlsZT48L21hdGg+fq9sAAAAAABJRU5ErkJggg==\&quot;,\&quot;slideId\&quot;:283,\&quot;accessibleText\&quot;:\&quot;倒三角算子 g\&quot;,\&quot;imageHeight\&quot;:13.76},{\&quot;mathml\&quot;:\&quot;&lt;math style=\\\&quot;font-family:stix;font-size:16px;\\\&quot; xmlns=\\\&quot;http://www.w3.org/1998/Math/MathML\\\&quot;&gt;&lt;mrow&gt;&lt;msub&gt;&lt;mi mathvariant=\\\&quot;normal\\\&quot; mathsize=\\\&quot;12px\\\&quot;&gt;&amp;#x2207;&lt;/mi&gt;&lt;msub&gt;&lt;mi mathsize=\\\&quot;12px\\\&quot;&gt;x&lt;/mi&gt;&lt;mi mathsize=\\\&quot;12px\\\&quot;&gt;t&lt;/mi&gt;&lt;/msub&gt;&lt;/msub&gt;&lt;mi mathsize=\\\&quot;12px\\\&quot;&gt;log&lt;/mi&gt;&lt;mi mathsize=\\\&quot;12px\\\&quot;&gt;p&lt;/mi&gt;&lt;mo mathsize=\\\&quot;12px\\\&quot;&gt;(&lt;/mo&gt;&lt;msub&gt;&lt;mi mathsize=\\\&quot;12px\\\&quot;&gt;x&lt;/mi&gt;&lt;mi mathsize=\\\&quot;12px\\\&quot;&gt;t&lt;/mi&gt;&lt;/msub&gt;&lt;mo mathsize=\\\&quot;12px\\\&quot;&gt;|&lt;/mo&gt;&lt;mi mathsize=\\\&quot;12px\\\&quot;&gt;y&lt;/mi&gt;&lt;mo mathsize=\\\&quot;12px\\\&quot;&gt;)&lt;/mo&gt;&lt;/mrow&gt;&lt;mo&gt;&amp;#xA0;&lt;/mo&gt;&lt;mo&gt;=&lt;/mo&gt;&lt;mo&gt;&amp;#xA0;&lt;/mo&gt;&lt;msub&gt;&lt;mi mathvariant=\\\&quot;normal\\\&quot; mathsize=\\\&quot;12px\\\&quot;&gt;&amp;#x2207;&lt;/mi&gt;&lt;msub&gt;&lt;mi mathsize=\\\&quot;12px\\\&quot;&gt;x&lt;/mi&gt;&lt;mi mathsize=\\\&quot;12px\\\&quot;&gt;t&lt;/mi&gt;&lt;/msub&gt;&lt;/msub&gt;&lt;mi mathsize=\\\&quot;12px\\\&quot;&gt;log&lt;/mi&gt;&lt;mstyle mathsize=\\\&quot;12px\\\&quot;&gt;&lt;mo stretchy=\\\&quot;true\\\&quot;&gt;(&lt;/mo&gt;&lt;mfrac&gt;&lt;mrow&gt;&lt;mi&gt;p&lt;/mi&gt;&lt;mo&gt;(&lt;/mo&gt;&lt;msub&gt;&lt;mi&gt;x&lt;/mi&gt;&lt;mi&gt;t&lt;/mi&gt;&lt;/msub&gt;&lt;mo&gt;)&lt;/mo&gt;&lt;mi&gt;p&lt;/mi&gt;&lt;mo&gt;(&lt;/mo&gt;&lt;mi&gt;y&lt;/mi&gt;&lt;mo&gt;|&lt;/mo&gt;&lt;msub&gt;&lt;mi&gt;x&lt;/mi&gt;&lt;mi&gt;t&lt;/mi&gt;&lt;/msub&gt;&lt;mo&gt;)&lt;/mo&gt;&lt;/mrow&gt;&lt;mrow&gt;&lt;mi&gt;p&lt;/mi&gt;&lt;mo&gt;(&lt;/mo&gt;&lt;mi&gt;y&lt;/mi&gt;&lt;mo&gt;)&lt;/mo&gt;&lt;/mrow&gt;&lt;/mfrac&gt;&lt;mo stretchy=\\\&quot;true\\\&quot;&gt;)&lt;/mo&gt;&lt;/mstyle&gt;&lt;mspace linebreak=\\\&quot;newline\\\&quot;/&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lt;/mo&gt;&lt;mo mathsize=\\\&quot;12px\\\&quot;&gt;&amp;#xA0;&lt;/mo&gt;&lt;mrow&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sub&gt;&lt;mi mathvariant=\\\&quot;normal\\\&quot; mathsize=\\\&quot;12px\\\&quot;&gt;x&lt;/mi&gt;&lt;mi mathvariant=\\\&quot;normal\\\&quot; mathsize=\\\&quot;12px\\\&quot;&gt;t&lt;/mi&gt;&lt;/msub&gt;&lt;mo mathsize=\\\&quot;12px\\\&quot;&gt;)&lt;/mo&gt;&lt;mo mathsize=\\\&quot;12px\\\&quot;&gt;+&lt;/mo&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i mathvariant=\\\&quot;normal\\\&quot; mathsize=\\\&quot;12px\\\&quot;&gt;y&lt;/mi&gt;&lt;mo mathsize=\\\&quot;12px\\\&quot;&gt;|&lt;/mo&gt;&lt;msub&gt;&lt;mi mathvariant=\\\&quot;normal\\\&quot; mathsize=\\\&quot;12px\\\&quot;&gt;x&lt;/mi&gt;&lt;mi mathvariant=\\\&quot;normal\\\&quot; mathsize=\\\&quot;12px\\\&quot;&gt;t&lt;/mi&gt;&lt;/msub&gt;&lt;mo mathsize=\\\&quot;12px\\\&quot;&gt;)&lt;/mo&gt;&lt;mo mathsize=\\\&quot;12px\\\&quot;&gt;&amp;#x2212;&lt;/mo&gt;&lt;munder accentunder=\\\&quot;false\\\&quot;&gt;&lt;munder accentunder=\\\&quot;false\\\&quot;&gt;&lt;mrow&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i mathvariant=\\\&quot;normal\\\&quot; mathsize=\\\&quot;12px\\\&quot;&gt;y&lt;/mi&gt;&lt;mo mathsize=\\\&quot;12px\\\&quot;&gt;)&lt;/mo&gt;&lt;/mrow&gt;&lt;mo mathsize=\\\&quot;12px\\\&quot;&gt;&amp;#x23DF;&lt;/mo&gt;&lt;/munder&gt;&lt;mrow&gt;&lt;mtext mathsize=\\\&quot;12px\\\&quot;&gt;&amp;#x4E0E;&amp;#xA0;&lt;/mtext&gt;&lt;msub&gt;&lt;mi mathvariant=\\\&quot;normal\\\&quot; mathsize=\\\&quot;12px\\\&quot;&gt;x&lt;/mi&gt;&lt;mi mathvariant=\\\&quot;normal\\\&quot; mathsize=\\\&quot;12px\\\&quot;&gt;t&lt;/mi&gt;&lt;/msub&gt;&lt;mtext mathsize=\\\&quot;12px\\\&quot;&gt;&amp;#x65E0;&amp;#x5173;,&amp;#x4E3A;&lt;/mtext&gt;&lt;mn mathsize=\\\&quot;12px\\\&quot;&gt;0&lt;/mn&gt;&lt;/mrow&gt;&lt;/munder&gt;&lt;/mrow&gt;&lt;mspace linebreak=\\\&quot;newline\\\&quot;/&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lt;/mo&gt;&lt;mo mathsize=\\\&quot;12px\\\&quot;&gt;&amp;#xA0;&lt;/mo&gt;&lt;munder accentunder=\\\&quot;false\\\&quot;&gt;&lt;munder accentunder=\\\&quot;false\\\&quot;&gt;&lt;mrow&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sub&gt;&lt;mi mathvariant=\\\&quot;normal\\\&quot; mathsize=\\\&quot;12px\\\&quot;&gt;x&lt;/mi&gt;&lt;mi mathvariant=\\\&quot;normal\\\&quot; mathsize=\\\&quot;12px\\\&quot;&gt;t&lt;/mi&gt;&lt;/msub&gt;&lt;mo mathsize=\\\&quot;12px\\\&quot;&gt;)&lt;/mo&gt;&lt;/mrow&gt;&lt;mo mathsize=\\\&quot;12px\\\&quot;&gt;&amp;#x23DF;&lt;/mo&gt;&lt;/munder&gt;&lt;mtext mathsize=\\\&quot;12px\\\&quot;&gt;&amp;#x65E0;&amp;#x6761;&amp;#x4EF6;&amp;#x68AF;&amp;#x5EA6;&lt;/mtext&gt;&lt;/munder&gt;&lt;mo mathsize=\\\&quot;12px\\\&quot;&gt;+&lt;/mo&gt;&lt;munder accentunder=\\\&quot;false\\\&quot;&gt;&lt;munder accentunder=\\\&quot;false\\\&quot;&gt;&lt;mrow&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i mathvariant=\\\&quot;normal\\\&quot; mathsize=\\\&quot;12px\\\&quot;&gt;y&lt;/mi&gt;&lt;mo mathsize=\\\&quot;12px\\\&quot;&gt;|&lt;/mo&gt;&lt;msub&gt;&lt;mi mathvariant=\\\&quot;normal\\\&quot; mathsize=\\\&quot;12px\\\&quot;&gt;x&lt;/mi&gt;&lt;mi mathvariant=\\\&quot;normal\\\&quot; mathsize=\\\&quot;12px\\\&quot;&gt;t&lt;/mi&gt;&lt;/msub&gt;&lt;mo mathsize=\\\&quot;12px\\\&quot;&gt;)&lt;/mo&gt;&lt;/mrow&gt;&lt;mo mathsize=\\\&quot;12px\\\&quot;&gt;&amp;#x23DF;&lt;/mo&gt;&lt;/munder&gt;&lt;mtext mathsize=\\\&quot;12px\\\&quot;&gt;&amp;#x5BF9;&amp;#x6570;&amp;#x68AF;&amp;#x5EA6;&lt;/mtext&gt;&lt;/munder&gt;&lt;/math&gt;\&quot;,\&quot;base64Image\&quot;:\&quot;iVBORw0KGgoAAAANSUhEUgAABeEAAAKvCAYAAADtKQQNAAAACXBIWXMAAA7EAAAOxAGVKw4bAAAABGJhU0UAAAFZy4hKjwAAgABJREFUeNrs3Q/kldf/APAjSSaRJEkiSTITk5mZRDLJJGaSzEQyk0zMTJIZk2SSSCbJRJIkM2YyScZMkknMzCSJTJIk9nvO9z7393k+5/N8Pp/n/n/uva8Xx/e7Pvf5c89z7nmf+77nOU8IAABQzZdZ+S8rJ1UFQN+dyPvgL1UFAAAAwOj5LDSSP79mZa7qAOi7OVm5kffFn6sOAAAAgNHxcWgkfZ5kZYXqABiYZVl5nPfJe1QHAAAAwPDbFhrJnli2qw6AgXu/0C9vUx0AAAAAw+uNrDwNjUTPWdUBUBun8775WVbeVB0AAAAAw2dJVv4OjSTPP1lZqEoAamNBoY9+kPfZAAAAAAyRn8LEcgfvqQ6A2tlS6Kevqw4AAACA4XEoTCR2LqgOgNr6vtBfH1YdAAAAAPW3IUwkdOJaw8tUCUBtxWVonhT67bdUCQAAAEB9zcvKvTCRzPlclQDU3sFCv30/K/NVCQAAAEA9fRUmEjl/ZWWuKgGovTmhkXxv9t/fqBIAAACA+lmblVdhIomzU5UADI0dhf479uXrVAkAAABAvVwPEwmcO6oDYOj8VujHf1EdAAAAAPWxLUwkbmLZoUpg7O1J+gXqb6u+HAAAAKCe7gaz4GezKivHx/S9r8jKiaws1AzGqr2MehJ+VNv174Vrds9HEQAAAGDw4trvxUTbx6pkik+y8iyM78MOl2TlRlYeZGWj5jA27WXUk/Cj2q7TPv0jH0kAAACAwfojTCRrYjJqjir5f4uyciWvmwNjXhdzs3Ixr4uDmsZYtJdxWI5mFNt17MP/DmbDAwAAANRCun7wIVXy/5aHRvIq1st+1fH/vs/r5JSqGPn2Mk5rwo9au/48uXbv+4gCAAAADMYvYSJJ8yory1TJ/6zJysO8Xo6ojimu5nVzRlWMdHsZtwezjlK7jkvtvCxcuxs+pgAAAAD9tzZMTrBdUyX/szJMJFQvqo5SC8LEw3y/0V5Gtr2MWxJ+1Nr15eT6va7rAgAAAOivb8PkBM0HquR/a3r/mdfH/dBIylEuzv5+kdfVTu1lJNvLuCXhR61db0uu3wndFgAAAED/xAf3PQ4TyZlnwQNZo6uFOnlXdczqcKH9rNJeRs44JuFHqV3HPv1J4fo90c8DAAAA9E/6QNZzqiTsK9SHZWiqmZeVB3md/aq9jJxxTcKPUrs+EzygFQAAAGAgYtK9mJjZPub1ER9I+7RQH2s1kcq+KNTbPu1lpIxrEn6U2nX6g+v3uiwAAACA3ovLERQTiC+zMnfM6+R0oT6uayItWVaou/iA0gXay8gY5yT8qLTr2N8/D5YeAwAAAOirTWFyYu3amNfHyqy8KtTHXk2kZTcK9XdIexkZ45yEH6V2fSm5jpt1WQAAAAC99U2YnJA5MOb1cTSpj+WaSMuOFOrvURjtmbbj1F7GPQk/Ku16b3Idj+qyAAAAAHrrtzA5IfPmAM8lPgBxfWisSb87NB4ieCErt0JjyZziWtvzQ2Nt5qv5316ExjILv2flcFYWt3H8mFR7HCYn2votnsOWrJzIys38PcUlI3bNst2nWbkXGssJxYdHDjIZvC1pU7u0l657PSsfZOXr/D3/nr+nDytsu7bw+lgfSyoes5MkvHZdH2uT9/G7MAgAAADQOzGJWVxK4/kAzyUmFS+HiSTpf0n5q/DamHx8WPKaYonJ0XdaPIfNyT4u9/H9xx8/zuTv/VXJ+4kJy7J1qGNy+VrJ608P8FouDL1f4mhc28vxrPybt4ey93Gvwj7S5UiqPpyznSS8dl1P/xbex6u8vgEAAADogXRm55WanFdMCN1Nzu1k/rdvQ2MGb1xCYV3+b/HHhLiMTprkizOTW5nhfDzZ/ts+X4s4i3lZ/t9rwuREWSw7S7b7MZQnY08P+BqmD/udp710RXEJlNhWLpZc+02z7ONc8voXFY/dThJeu66n9IeYbcIhAAAAQG98GSYnYr6q0bldTs5ta2gsZRGTraun2earMDVpd7iFY95Ktt094Do4lpzP+eTvMdEcE8cbQyMZGJdbiUtLxAdIDnpt8pvJub+vvfStrs/O8vpleTtp9Q6Ybq0Jr10P3hfJ+xj1BygDAAAADEw6G3J7jc7tQZg84zSuDX07K4tm2GZ9mJpUvVXxeHGGcTozetAJto1h+qVG4uziOIN5w5C0raPaS8+8E6bObJ9b4fxP5K+/WfE43UrCa9eDl94FdUk4BAAAAOiNuG52MRGzoibntTw5r/uhkWSdbRbsnDA1qVp1lu/akm23DLge4vt5mZzTvPw6PcnK3hq3rbOhf+ulay8h3Amt/6DWfP9Vl9HpVhJeux68Jcn7+Ec4BAAAAOi+NAH5okbntitMTXBWXeoj3e5lxe22lWz7bg3q4pcwdZmVn0J91u+fzqnkvB9qLz2VLi11tsI2r4Vqa8g3dSsJr13Xw4sw+eGsc4RFAAAAgO6Kyz0Uk0m/1+jcLiTn9kcL27Y7s3lnybYLa1AX6frZv4bGwyGX17x9HUzO+5X20lPpzPzHFbaJs+UftHCMbibhtevBu5G8lzeFRQAAAIDuigm4YgLmQo3O7VFybvsrbjc/TE2M3q247e6SbRfUoC52lJzXwSFoX3tKznuu9tJT95LzeXuW11/MytcdXFPturftutfSH6+2BwAAAAC6al+YnIA5VZPzej1MnWm6uOK26QMqW/lxoSy5Vock/KIwddmgYVg2oqw+52kvPXU8OZ8jM7w2zjiPS++s7OCaate9a9f9kN6N8KmwCAAAANBdZ8LkBMxHNTmvT5Pz+qmFbcvWBt9XcduPQj2T8NGfyXnNH4L21a9kpfYyYUtyPjdmeO3R0JgJ38k11a6HOwmf3s1xRlgEAAAA6K50KYIdNTmvy6G9pGh0PkxNkK2ouG1d14Qve1/bhqB99WvZDu1lQpxJ/jLM/rDNpaEx83x9h9dUux7u5WjSJYEuBAAAAAC66mqYnIB5rwbnFBOGz5PzWtrC9g+Tba+3sO22MDW5trEm1+p6cl5fD0H7OpCc80vtpS9+SM5pU8lrTmTlWhv77nYSXrserPeS93JVWAQAAADorpthcgLmrRqc07vJOd1qYdtNYWpStJWZtetKtt9Sgzo5UHJePw9B+zqVnPNj7aUvPg8zr/O9JjRmyL/Rxr67mYTXrgcvbcO/CYsAAAAA3RWTR3Vb//xQqP5gydS10FlCKc6qfpXsY/uA6yM+dDTOtI0zl4szvl+G+j/E8mxSl1e0l75IHzZ7Pvl7nO18qc19dysJr13Xw2thdH5QAAAAAKilp6F+Dxf8OTmndypuVzYreUMbx7+V7GP3AOsiPqTyj9BIDsc1p9PlgzbVvH1dTM73pPbSF+m68LcLf9ua/211m/vuRhJeu66Pucl7eSosAgAAAHRXfDBjN9d37lRMCBVnFscZslVnxf6UvJdjbZ7D8WQ/pwdYHzG5929WVub/nS4zcqjm7Std7miH9tI3xXXhmw9njeV+Vo52sN9uJOG163r5L/kMAQAAANBFdUvCbw3tPSRwV7JdTJLNbfMcNif7ujygumg+9LOY4EvXPy97sGZMtO6sSfsqLjMSE8GLtJe+OZKc19tZ+TI0HkS7sIP9dpqE167rp1j3L4RFAAAAgO5Kl+MYtHRWcZUZsSuy8qSwzb2sLOngHGKyr7hW/iDWSI7n/ygrZ0rOrbjMSNnM7zij+1wNruWi5Fpe1176altSN1/k7aXT5XI6ScJr1/WPAy+FRQAAAIDuqlsS/rfkfN6f5fVxRu+dMDmhuqwL53EsOY/lPXq/cfb1+uTf4rr8N7JyNzTWzk79mJzbxsLf4kNBH2RlcQ2u5fbkPPdoL321oOTzfaML+62ShNeuxQEAAAAAcnVKviwsOZ9Vs7z+RuG18QGdS7p0LquT8/i4B+83nus/+f7/ysonofFQ0bhW+bOsrJlmu0PJucX3HROcMQEdZxBvrknbKs5Sfxy6/9DfcWsv7XgYJs9wXteFfc6WhNeuxQEAAAAACuqUfPmg5Hw2TPPa10NjFnNzDeMvenA+l8LMa1R3amfJ+63yoMf1M2z3VY3a1r3Q2wdtjlt7acflHlyD2ZLw2rU4AAAAAEBBnZIv35WcT1w6pJlYjUtcbMlf9yov58PMs587sS5MnkW8pMv73xjKE44HKmz7W8l252rUrt4snFecjb1AexmI8/n53O7iPmdLwmvX4gAAAAAABXVKvvyZnMvBrHyblT9CY/ZyLHFd6DjjOC5x0Y8k58nC+Rzpwf7jjOzH+Xv7PStbK24XHy76a75drLdPa9auzhfqbZf2MjA/5PWwpov7jPvaUyjatTgAAAAAwAzqknxZkZxHnLU8twb1syg0ErnxnOJ61ovHrH0szcrnLW5TnBF+WXsZmFV5vezTzQ1Nux73OAAAAAAwkuqSfPk4OY+bNaqjTaGeS2P02pzQeDjmyRa3+zVMPJRzkfYyEPEHibi0yyVd3FC163GPAwAAAAAjqS7Jlwuhvg9ijA4Vzu39MWkbzWuyvYVtDufbPAmNmcPay2DaS0ww3w+jlywe9XY97nEAAAAAYCTVJfnyODmPLTWsq+Z60DERt2qE20RM3P4QJpZ5mVdxu235Nk+z8rb2MrD2sju/Bq/r3oauXY97HAAAAAAYSXVIvqxLzuFlaCwZUUfNxGpckmLJCLaHD7LyT+FaXK+43btZeR4aCee3tJeBtZcN+XV4T9c2dO163OMAAAAAwMiqQ/Jlf3IOP9W8zo7n53k7jM6DWj8LjWTjfzOUq9Ns+05ozBKOy5+s1l563l7ibOyPwtRlUdZk5VFW9ujWhrJdj3scAAAAABhZdUi+XE3O4eshqLddWXkWGonVUZsR/0fhWqyY5bVxxnVMcl4J/Vt/fJzby47kvX8SGncBxOsQE/AHdGlD267HPQ4AAAAAjKxBJ18WhsZyIsVz2D4kdRfX+b6RlXuhvsuhtGpZ4Tr8Octr44zsOFN4j/bSt/byfZh+RrcZ8MPbrsc9DgAAAACMtEEnX86VnMPeIavDtSPUHnYVrsOpWV47NzSSm9pL/9rLVyXvP86Atwb8cLfrcY8DAAAAACNtEMmXmISMydR7oXxG76usXMvK2azsdIn66kKo3wxz7WXC/KycDo2lbR5n5VgYnecSjFu7Hvc4AAAAADA2BpF8iUnDrRXLOpeorx6FicT2/Jqck/bCKLbrcY8DAAAAAGND8oWm9YV28IvqQLsWBwAAAADonOQLTZ8V2sFh1YF2LQ4AAAAA0DnJF5p+KLSDt1UH2rU4AAAAAEDnJF+I5mblZd4GnmdljipBuxYHAAAAAOic5AvRe4U2cFF1oF2LAwAAAAB0h+QL0dFCG9inOtCuxQEAAAAAukPyhei3QhtYnf/bgqxcUDVo1+IAAADlrHcIAGJmFZIvLChc/78K/341K2+oHrRrcQAAgAlvZ+XrrNzLyjnVwQjY4wsBIGb2nOQL2wvX/8eszM/Kpax8qmrQrsUBAKC/4kyCxQMs81yCKZZnZVdo3E75JBk4ScIPh1VZOa4aplXnJPyKrJzIykKXCTFTzBxyki/sKWkHx1QL2rU4AAD0366S4Nyv8jIrS1yCSf6cpc4k4evvk6w8y8o3qqLyl6c6iX3Sjaw8yMpGlwoxU8wcYpIvxEkBf+T9x92s7FYlaNfiAAAwGHG91H8GlFA4rfqnaM5ynJuVbyUUhsqirFzJr9MB1TGjui9HEz9/F/NzO+hyIWaKmUNK8gVAHBAHAKBGPg/9m3H3RuEY61X9jObk10FCof7icgj38mu0X3XMaljWhP8+P79TLhlippg5hCRfAMQBcQAAaiSuffyiJEh/3oNjncr3fUO1V3I/SCjU3ZqsPMyvzxHVUckwPZj1an6OZ1w2xEwxc8hIvgCIA+IAANTMyZIg/XeXjxEfKtecpfahKq/kpyChUGcrw0QC/qLqqGyYkvDxQZx38/O0zj9ippg5TCRfAMQBcQAAamZNKF+DdlsXj3Ew32dcT3eOKq9EQqG+4hrwzYcCxtmXC1RJZcOUhG/2j82ZzztdPsRMMXNISL4AiAPiAADU0I8lgfrnLu7/r3yfX6jqyiQU6utq4bq8qzpaMmxJ+Ohwfq7PsrLKJUTMFDOHgOQLgDggDgBADW0M5TP71nRh39tCbx9eN6okFOppX+GaWIamdcOYhJ+XlQf5+f46QtfizDT9ft3KZjETMbNlki8A4oA4AAA1dbckWB/vwn5/zvf1nSpuiYRC/SzLytPCNVmrSlo2jEn46IvCOe8bkWshCS9mipmjS/IFQBwQBwCgpvaWBOu4/ML8Dva5trCv9aq4JRIK9XO6cD2uq462DGsSflnhnOMDeUfhOQCS8GKmmDm6JF8AxAFxAABqam5WHpUE7E862OfJfB83VW/Lup1Q2JCVD0MjCXokKx9nZXtWVvSgHcXlFHZn5UBWPsr/e96QX4+VWXlVuB57NdG2DGsSPrpROO9DI3AtJOHFTDFzdGOm5AvAeBMHAKDmDpcE7Dtt7uu10JgVGPexS9UOJKEQE8cnsvIkzJzkuh0aiaM5HZzv4vxYL6c5Rvz3S6GxlvIwOpq8n+WaaFuGOQl/pHDejzr8vNSBJLyYKWaObsyUfAEYb+IAANTc0mm+EL7bxr4O5Nv+E4Y/WTWMCYUvC9cyrl0cZ9k1l9CID/uLs/r+SI4R//uNNs41to/mjNCYgNqcX/M5+f+/nRwntonvQ2PWZ7Ecm2b/cUZgXJphe/4+YvLwQlZuhcYa7cW12eNSEHHN7qv5315k5XlWfg+NhNniNt5ffB+Pw+QEbL/Fc9gSGkmbm/l7igm72ZJ1n2blXt4W4kNFB/3jQTtJ+Nez8kFWvs6v++/5df2wwrZrC6+/Gjp70OW25NwlShEzxcw6xkzJFwDEAQAYAt+VBO1LbeznXhidZRuGKaEQE9bXkms33W3t8Tb4dDZsTO5uaTGZ8Dzf9kEoT3LHxPitMPuM16cl28YE7OUwkVRPt/mr8NqYqH04yzFiMv2dFq/F5mQfl/vYDt7Mr1F8769C+RrUC6ap82slrz894HbdShI+PuTy3zAxOzgt9yoc71KyzfcdnPvCZF/XdFOImWJmzWKm5AsA4gAADIn1JUE7Jv9aWQd1U5i4nXqJKu1rQqGYdLyTJw1mc7EkqbChwnaLwuQ1kffP8NrVYWoS+WqLdRITE3eTfZzM//ZtaMx2jsvGrMv/LSZSDpQcN55zKzPijyfbf9vHdhBnX8cZ38vy/14TGonp4vnsLNnux1CetBmmJHxxNvCyknb6X97XzORc8voXHZ5/8Yegl2H4n3WAmClmjmbMlHwBGG/iAAAMiV9KAveRFrb/Id/mrKrsa0Jhf2hvLeU4k/rvMHWG+YJZtkvXSZ/ttvyzYWqian6L9XI52cfW0FiiJSbnV0+zzVcl7flwC8dMZyTuHnDbOJacz/nk7/GHiZjoiWsJxyRxXJ4nLskSHyw6jMvRFN1Mtp+tj1mWv/disqwT6fHf11UhZoqZNYyZki8A400cAIAhsa0kcMfbpqusU7uysM2bqrJvCYU4e7I4S/fPFo/3cck1/2qG16frpMcy26zgjSXH2NbieT4Ik2cixzXP4/q5i2bYpmym6q2Kx4vvM52NOOjEa1qPxWVZ4qz5ONt7Q03bdadJ+HfC1JntcytcwxP56292eP7p8jZHdVWImWJmDWOm5AvAeBMHAGCI3C8J3lUeRNic6XVTFfY1oXAotDZDuCxBkK6n/iRMn+DcUNI+qizN8TzZ5uMWznF5sm1sow/C7LO755Sca9UZ0WtLtt0y4LYR38/LkrpfkV+zvTVu150m4aM7yT62V6yzbiwllM5MvayrQswUM2sYM/uRfPlPURRF6biEPvXRAECN7S8J3jdm2SZ+oXzaQvKB7iUU7of2k9tNJ0uu+XQJzvdLXruwwjF+COVrulexq+SYVZeGSbd7WXG7shmu79agfaTLX2zN28yVmrfrbiThv2wjefZaqLaG/GxOJcd+qKtCzBQzaxgzJeEVRVEk4SXhAWBIvBYm36pdZQ3TfaG12/DpTkJhScl12tHGMXeU7Ge6L/zbS15bZT3d88k2+1o4vwvJtn90MBCtOhN+Z5uJk15L14X/Nf+8Lq95u+5GEj69O+FxhW225/1Spw6GqWs0g5gpZtYtZkrCK4qiSMJLwgPAEDlaEsBPz/D65jIRh1RdXxMKZV/ut7dxzOUl+7k6zWvfLXntpxWOcaaD83yUbLu/4nbzS871bsVtd5dsu6AG7aMs+XNwCNp1N5Lw0b1kP2/P8vqLWfm6B+cfy1zdFWKmmFmzmCkJryiKIgkvCQ8AQySuMZ0+lDIu47Fwhi+Y8e9LVV1fEwq7upRQCCXXe7rZw3PD1HXJf66w/+Ka2vFYiyue1+th6gzkqtu+U1I/FypuW5Z0rUMSflGY+oDSYZhJ260k/PFkP0dmSZTFtrqyB+dfdV3nOjozJF9ONw9RnYqZYmZdYqbkC8B4EwcAYAhdDNVm3DaXCjmryvqeUChLDO5s87jPkv38O8NrT5Qcd90s+y+uZX6phfP6NDnOTy1sW5ZwqXpL/0ehnkn46M/kvOYPQbvuVhJ+S6i+9vbRvB/rxflLwkvCi5liZh1jpuQLwHgTBwBgCL1VEsT/TF5TnP33pirre0Lh45JrtL/N4z4O1dfbjjPy/gpT1yafbnmO4lreMVHRyszky6H9teTPl9TPiorb1nVN+LL3tW0I2nW3kvBx1n9xVumrUH4nQJxhHO8SWN+j8x/m5Wgk4cVMMXN0Y6bkC8B4EwcAYEj9FmZOjHyV/9tNVTWQhEJZovi7LiUUZrumcamPO2HqmriLktctLbwuHuOdFs4pJlefJ8doZfmGh8m211vYdltJ3W6sSRu5npzX10PQrruVhI9+SPa1qeQ1cebptS6e/4EwdamRYSUJL2aKmaMZMyVfABAHAGBIlX1h/TH/W5zB1Xxg5m5VNZCEwuaS6/Nzm8f9N7S+dnpcBiUmlYozk+N+4kztk/n//ltINixv8ZzSB9rdamHbTSV108qM8XUl22+pQfs40MVr3k/dTMJ/HmZ+yOGa0Jht/EYXz/9UqD7rte4k4cVMMXM0Y6bkCwDiAAAMqTgT+Z+SYL4qTNzW/SAMx4MhRzGhEJM66cPh2n1QZ7qfAxW3i+cQk0xPs3IlNGbwPc+TDPH2+5jwe7vNujgUqj+EM3Ut2fa3Ntp+WifbB9w2Xs/r9USYfIfAyyH4DHYzCZ8+cPd88veYvLrU5fM/mxzziq4KMVPMrFnMDEHyBWDciQMAMMQ+Lwnmx8LEbfeHVdHAEgrR9dD5DNLlJftYU2G7+GDKmPC8nZVlPaiLn5Nzqnpbftks9g1tHP9Wso9Bzl6NMyj/yD93c/N6n21JljrpZhI+XRf+duFvW/O/re7y+acP3Typq0LMFDNrFjNDkHwBGHfiAAAMsfgwynRd7qdhYgbuUlU00ITC7tD5GrcfhNbWto0WhEaSPM7qXNKDekhnLMY2OKfNOjzW5jkcT/ZzeoDtIiZ9iw/oSxN9h2rerruZhI+K68I3H84ay/2sHO3B+d9Mzn+HrgoxU8ysUcxsknwBGG/iAAAMuZOhfM3ec6pm4AmFmHj8M0x9aGQrX/LPhdbWPp8TJmap7+xRPWwNUx9gV8WuMDU5MrfNc0jXD748oDbRfEhsMfGbrpd/bZrrtLMm7brbSfgjyf7i8g1fhsbDeBf24PyLSdWY9F+kq0LMFDNrFDObJF8Axps4AABDbs00CYUNqqbrbobWkzZlDyGtOvs7Jh5eFLb7vsI2xQTo3B7VQzoLvcpM7xVZeVLY5l7obMZhTJw8DoN9GGc8//gwxzMl51ZckqXsToFjobdJvzdbeG23k/Dbkv19kddBL5YMWpQc67puCjFTzKxZzGySfAEYb+IAAIyAH5OAfkuV9MSzpJ6rPmDyUMmgq8oa6t8VXh/XHJ9tFvGc5BzjWtkbQ2Ot2276LXkv78/y+njed8LkBHw31tw9lpzH8h5d95iYWZ/8W6zTG1m5Gxprws/2mdxY+Ft8iGxc9mBxj87309DajxLdTsIvKGnvN3r0Xrcnx9mjm0LMFDNrFjObJF8Axps4AAAjYGMS0D9SJV23vmTg9HcL26cJ4ziD+o0ZXr+/8NqY6K2StJ4fymd4Vikv8vfzXZiacC5aWLLtqllef6Pw2njbf7fW3F2dnMfHPbju8Vz/yff/V1Y+CY1kUFxmISZvpnvgX5pEiu87JnbiDxZxVvjmHrXTt/NreaGFbbqdhI8ehsnLSazr0fst3pXxOPQueYaYiZjZTsyUfAFAHACAEdOcaRxn2M5RHV0T6/L9/Mt22Rfxb0P1Naj3hsmz7uKX+K+ysrZwrHgr/uXCa2IytZV1tK91kFQolm+m2f8HofoyDq+Hxqz35nv9ogfX51KYee31Tu2coY5megDo+hm2+6pHbTUmqJpL9LSSVOxFEr7Yhnv5YNp7YXgegIuYKWaOX8yUfAFAHACAEbM3D+ZHVEXX3A6T1/aeqcREwckK+1yWJyGezrCvl3lS4e02zjnOBP66hfOeqXxWsv/vSl4Xk1nNRHxcumVL/rpXeTkfZp4t34l1of0H+FWxcZq6OVBh299C/x7+GGfnF9fIb2Vpnl4k4c/n+7rdw8/nm4VzjjPvF+iyEDPFzJrFTMkXAMQBABgxMfkZk2lLVMVQmJMnDHbm1y2WXaGRwO704XAxGRln98X1beMt+jHxGxMU8SF58eGoMZnxIi8zJR5ikiRd7/zP5DUHQyNB8kdhn3FmaZyh/kmf2uPJwvn0IqEWZ/A/zt/b71nZWnG7+DDaX/PtYr192qP3vy9MfhjhvRa3X1Nog91aU/2H/JzW9PC6ny+85126FMRMMbOGMbNI8gVgvIkDAAAjJM44jwnx27MkA1IxwRFnT28LjaR6M9FQfOjqimTgGGe5z63Be45LGzwIE0mQxWNyreNM8F9KBvQnatAGY9vY18NjFO+AuOxjD9QwZqYkXwDGmzgAAPRF/MIaZ6zFBGGcXRYfThkTprPNYI2zh+/lX3B/Da0tszFu4pIw8eF13ZiBvCsfHO4u/NvHycDxZo3e+6bQ+yVf6uLDrNwP1ZdI6Gd9xB9l4jI8l3p8nF/DxMNyF/noI2aKmTWMmSnJF4DxJg4AAD0VZ+ueCY3buV+F8tu3y9ZyjjPSyh6YdlqVlooJhCd5HX3dhf3Nz/f1YeHfLoT+PGC0XYcK5/b+CF/rss/RTOVgH88tLg0UfyDoZWL8cP6+Yntf56OPmClm1jRmpiRfAMabOAAA9NS2/EvpssIX33+TAcjOku1+DOUJRQmFcncKdbSlC/trLj2ztvBvj5NrsaWG9dBcJzwmV1aNwXVfFqY+JHdQ4gzQmDh8vcf9yX/5cd72sUfMFDNrHDNTki8A400cAAD67lgyADmf/D3Opo23iG/MyrzQWFs6PhDzRnBrfZn3kvrc3IV9xgec/lL473XJMeJSB3NqWh/NRHxcqmTUH7q4O7ku3w7oPOKyDs/zttgr7+bHiD+wvOVjj5gpZtY4ZpaRfAEYb+IAANB3G5MByL3C3+IMwLg+6wbVVNmhpD7Pdri/D0Ij2Vlc6mN/coyfal4nx/PzjA/bG+UHtaZLBG3r4bHizPOPwtQlYOJM3ZgA3NPDY78TGrPf41I3q33kETPFzJrHzDKSLwDjTRwAAPouzqB+mQxC4uy9eDt3nOW6VxW15KOSQV2cGflai/uJyc2YjIjrEKdrql9N9v/1ENRLfFBeXD85JuJHdUb8o8I1iddtbo+OsyO5/p/kn+P38nM40MP3GI8RE1xXgoewImaKmcMRM8tIvgCMN3EAABiIX5JByNbQmF19RdW0LCYmH5UM7GJyJq4HHBOocX30YoJ2bv5vMXHwZVauF7ZJb81fGKYmgLYPSd3E9xiXZIgzR+eM2HVPlwj6pYfH+j5M/+DXXs6Aj7Pvn/b4GCBmipndjJnTkXwBGG/iAAAwEOkat7+GRrLN+rXteWuapEIr5XJWlpbs+1zJa4dt5uXaEbzmnybX5HAPj/VVSRuI7e29Hr/HmPha5uMNYuYQxczpSL4AjDdxAAAYiB0lA5GDqqUjce3zOIvvZQtJhHgbfVxq5u1kXzFpHZPv92bY7lpo3Iq/U9UPxOXkmmzs4bHm520rLu/zODQSgotdAhAzxczKJF8YJfHOkONDeN5xGa8ToXGXJ/SbOAAADMSiZBASHyw3R7V0RZyZty8rF7NyNzTW036Rl3+z8nOYSJ5Pl0iN/761YlmnyvtuTn5dm5+f5z4/IGYysJhZxYsg+cJoiM+FiT/KfzOE5x6fERSXKXwQejt5AcqkcRwAoG/+TAYj81UJVPJumLosAiBmUl+S8Ay7+GPglbz9Hhji9xGXursY3FFE/0nCAwADcz4ZjGxTJVDJoeSzs1+VgJhJrT1Nrt9cVcIQic+fuDdiY47mQ+dPubz0wbwkBjxVJQBAP11PBiNfqxKo5Ofks/O6KgExk1p7nFy/11QJQ2JNVh7m7fbIiL23q/n7OuMy02MLkhjwWJUAAP1yIEx9OM3PqgVmFWdPvjKIBzFTtQyV9MdTz1NhGKwMEwn4iyP4/mJi9G7+/r5xuemh9UkMuKNKAIB+iLN2X2blRJj8cMn4bx40BzPbmgziL6gSEDOpvatJ371FlVBzcQ345rMo7odGwnoUxZn+zWc27HTZ6ZH3khhwVZUAAL0WHyT3R1Z+C40ZvemX0k2qCGZ0PPnM7FIlIGZSe98n1+59VULNFfubd0f8vR7O3+ezrKxy6emBHUkMuKhKAIBeO5mVf0Pj9tbo82RAckgVwYx+Sz4zy5O/z1NFIGZSO6eSa7dblVBj+8J4JQvj2OlB/n5/dfnpgY+SGPCdKgEAemlbPujYUfi3d5MBybWS7eLt9m4PhRAWJp+X+8nfN2TlpmoCMVP11U6agDmqSqipZVl5Wmira8fkfX9ReM/7NAO6LL2T9aAqAQB6ZUlWHmXlTEmy4GVhQPI8TF3j9lhWzvXovN50aRgi6a2sp5PP2N/Bw/5AzBQz62h70n9/r0qoqdOFdnp9jN73ssL7jg+jXaAp0EUXkhjwoSoBADoV16xdn/xbvMXzRlbuhsb6tqkfk0HJxuRLa7w9dHEPzvXTrDx2yRgiJ5LPSnOGbPxcxRnwlqYAMVPMrKd1yXX7WZVQQ3Hpq1eFdrp3zN7/jWC5L3rjehIDNqsSAKATcebeP/nA4q+sfJKVd7LyU2g86GjNNNsdKvliGpMQ8aFlz3s0SHk7Ky9CY1YCDItfwtRZNMvygf0N1QNipphZW/GOhWJy86kqoYaOhpmfOzPqjhTe+6Mw9U4jaNfz5LPlGU4AQEd2JoOLshm7ZdbPsN1XPTjPN0JjNl/c/0cuG0M8gG+WOPN1qeoBMVPMrLV7yfVarEoomJd/vuMdLfHBvXE5qvjD163Q+NGmuDZ7vEsmrlt+Nf/bi3yM8HtWDrfZtuYUPuvNJHS/vJ6VD7Lydf6ef8/fU5UlO9YWXh/rY0kH57Et+Yzu0izpgvSZTn6EBQA6tnGapMCBCtv+VrJdL9a0fSf5grHcZWOI3C/5nMR14FepGhAzxczaS9cE3qZKyMUk9OUwkVRPP99/FV4bk9UPw/Q/xv2Xf27fafEcNif7uNyH9x0fVvlvaNz9U/Y+7lXYx6XQvectpMnSa5omXbA1aVc/qBIAoBu+yAf+cTbK7/mgo4oVWfk13+7P0Fh7ttv25ftvZWAPdRK/UN/N23FMvsfbxhepFhAzxcyh8FmYnIg5qEooMT+P9cW2cjL/27f55zLG/+aD2OMM+vjj3atkmziTvZUZ8ceT7b/tw3stLvcSl9e7GKYm4jfNso9zyetfdHhOxR9BXgbLhtC5/dN8ngEARs6bYepa2rGcUDUAIGb2STrT+KIqYRqXk7ayNf8MxuT86mm2+arkc3u4hWPeSrbdPaD3fjM5j7OzvD4m738vvP55l4//vuZIh9Iflz5QJQDAqInrSJYt3zFdOafKABAzxcwemRsmz1Z+rEqYxoMweTZ2vNvldpj57rey50Xcqni89MHBg0w+vxOmzmyfW+H8T+Svv9nh8dPlbY5qjnTo76RNrVQlAMCoedVCMsFt4QCImWJmr91I6nG1KiGxPGkj8cexB2H2ZzLMKfmcVp0VvrZk2y0DrIM7yblsr7BN8/13uozO2dD/tfEZXUvD1GWiAABG2rJkAHRHlQCAmNlnR5K63atKSOwKUxPiVZeGSbd7WXG7bSXbvjvAOvgytLYkTfRaqLaG/GxOJcd+qEnSgQ+T9nRBlQAAo2536P/DpgBAzKTorSAhw8wuJG3kjxa2bXcm/M6SbRcOsA7SmflVlm6Ks+UfdOHYB5Njv9Ik6UB6Z8VuVQIAjNsXmm2qBADEzAF4FCYnSeeoEqZpH7Hsr7jd/DA1kX634ra7S7ZdMOB6uJecz9uzvD4+/PLrLhx3T0ldzNUsadODpC0tUyUAwDh9oXllMA0AYuaAnAmTkzKbVQm518PUWdiLK26bPtC0lTstyhLPg07CH0/O58gMr43r5celd7rxwMuyupinadKFz/PvqgQAGHXrkgHQL6oEAMTMAdmc1PEJVULu06Rt/NTCtmVrye+ruO1HoX5J+C3J+dyY4bVHQ2MmfDdIwtMth5N29IUqAQDG7QvNYVUCAGLmgMTlZx4W6viRKiF3ObSXRI/Oh6nJ4xUVt63bmvDNz8nLMPmugLKlm5Zm5UVW1nfpuJajoVt+T9rRKlUCAIzbF5qNqgQAxMwBOprU8xZVMvZigvl50i6WtrD9w2Tb6y1suy1MTTzX4bP/Q3JOm0peE+8kudbFYx5IjvlS06QNa5J2dEuVAADj9oXGA9AAQMwctNVhcoLmvCoZe++G9pN2m8LUJHorD1ReV7J9HX4Y+jw5p0+Tv8dEZ5wh/0YXj3kqOeZjTZM2HAnt39UCADASX2guqxIAEDNr4McwebbtElUy1g6F6g8iTV1Ltv2txWPHH9teJfvYXoM6SR82m/5YdTUrl7p8zLPJMa9omrTh7zD5B+0FqgQAGLcvNPtVCQCImTWQzl4+qErG2s9Je3in4nZls9g3tHH8W8k+dtegTtJ14W8X/rY1/9vqLh/zYlIPJzVNOuzbPXwbABjLLzSvqxIAEDNrovjgvr9Vx9iKD/4szkRvZSmon5LP7bE2z+F4sp/TNamb4rrwzYezxnI/NJ6t0G03k3rYoXnSoitJG1qrSgCAcftCY01HABAz62RHkPCjMau72A6uVtxuV7Ldzfyz3I7NoZ7LUaVra7+dlS9D40G0C3twvOJzMWKfuEjzpAUrklhqOSMAYCy/0FxQJQAgZtbMnUK9/646xlI6C/1QhW1isu9JYZt7obPnCsTZ5Y9D/X6I25bUzRehkSjvxXI5i5JjXdc0adHRpA2tVyUAwDh+odmlSgBAzKyZdAbyFlUydn5L2sD7s7w+zgAv/ngTE/DLunAex5LzWF6DulkQpq55f6NHx9qeHGePpkkL4ufyWWj9jhYAgJH7QpN+kZinigBAzKyBa4W6/011jJWFYWqSedUsr79ReG18lsOSLp3L6uQ8Pq5JHT0snFN8GOu6Hh2n+GPkY/0eLSo+3PxVD9spAECtv9DcT/6+ITTWzQQAMVPMHLSY/HwZrA0/jj4IU5PwG6Z5bXxY8r38NS9CY2mWbrtUOI9rNamjy6G1pXrada9Px2H0xDs2istDnVIlAMC4SB90drrwtzhb6O9gdgIAiJn1cbhwDf4IjTW6GX3fhalJ+LjUTDMRHx+0uiV/3au8nA8zz5bvxLowedb5khrU0fn8fG738BhvFt53nHm/QNOkBcUHCMdk/GJVAgCMixPJl5nmjLL5oTGbz+wWABAz6yQm3f8oXIcDqmQs/Jl8/g5m5du8LbzIy4PQmKH+SehPUvxk4XyO1KCOfsjrYU0Pj3E+eCYG7VkaJq8Fv0+VAADj5JfkC82HofHAquuhdw9zAgAxk06sD42ZzmZTjocVyWcvXvu5NTivRaGR+I/n9GzA7XBVXi+9TGwWZ/9f1ixp0elC+7muOgCAcfM8TL2197/8C8VS1QMAYmZNHSxcg/OqY6R9nHzm6vTshU2F8zo3oHOIP0jEBxVf6vFxfs3f51+h8QMEVPVG4XPyNCsrVQkAMG7ulyQT4pq2q1QNAIiZNfdD4VpsVh0j60LyufuqZud3qHBu7w/g+Cfz/qmXifHmsxjinSeefUGrbhU+Ix+pDgBgHL2TlbuhsX5kTCQcDWa2AICYORzi8h9xVm7zBxEPiRxNj8PkJPyWGp5jc630mKTu5w9zu0NjZvHrPTzGtjAxg/ltzZEW7St8dr9XHQAAAADDJyYfY3IwJnjOqI6RU1yHPJaXofFw3jpqJuLjD0P9eDDshtBYJuu9Hh7j3fwY8ceFtzRHWhSXavs3/1zEH7H9UAoAAAAwpGIScpDLgdA7+8PkJPxPNT/f4/l53g7deVBrnHkel+9Il4BZk5VHWdnTw/cS7/6JP3DFpW5Wa4q04VoYzB0iAAAAAPRA8+GdMdmzQnWMjKthchL+6yE4511ZeRYaifhOZsTvSN77J6FxF0D80Skm4A/08D3EY8QZ8FeCZbforE+Od69sUh0AAAAAo+Gz0Ej6xIcAzlUdQ29haCTwiono7UNy7nHW742s3AvtL5/zfZj6MOhm6eUM+Dj7/mmPj8Foi3dOPMvb6k7VAQAAADBavgyNxM8pVTH0zoWpyee9Q/Ye1naw7Vcl7z/OgH+vx+ccf8BapvnRQfv5PW+vB1QHAAAAANRLTFrH5HucQV42A/xVaKwzfTaM/gzb+Vk5HRozih9n5Vjozjrz0Eun88/ql6oCAAAAAOonJpm3VizrVB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NhjioA0GcDgNgEAADd83ZWvs7KvaycUx0A+mzI7MnKf4UCIDYBAAyBBVlZPMAyzyX4n+VZ2ZWVC1l5knzBNmiur1VZOa4awoqsnMjKQlWhz9Zn67P12T01Tkl4sUVsEpvEJrFJHw0AI2NXMkDrZ3mZlSUuQfhzlnoyaK6nT7LyLCvfqIr/fY5vZOVBVjaqDn22Pht9ds+MUxJebBGbxCaxSWzSRwPAyIjrA/4zoEHzadX/P83ZO3Oz8q1Bc+0tysqV/NocUB3/L7bfi3m9HFQd+mx9Nvrsnhi35WjEFrFJbBKbxCZ9NACMjM9D/2aVvFE4xnpVX/ol5qVBc23F23zv5ddlv+oo9X1eP6dUhT5bn40+u+vGdU14sUVsEpvEJrFJHw0AQy+u4/aiZOD8eQ+OdSrf9w3VPq37Bs21tCYrD/NrckR1zOhqXk9nVIU+W5+NPrurxvnBrGKL2CQ2iU1ikz4aAIbeyZJB899dPkZ8cFJzVsaHqnxaPxk0187KwoD5ouqYVXxA2928vqyZr8/WZ6PP7p5xTsKLLWKT2CQ2iU36aAAYemtC+TqL27p4jIP5PuOakXNUuUHzkIhrNjYfdnU/H2BSrU9pzojbOYTnf67wGXysz9Zn67P12TUxzkn4UYgtvk+ITWKT2DTK3yf00QBQ0Y8lg+afu7j/v/J9fqGqDZqHyNXCtXhXdbTkcF5vz7KyasjOve5JeH22Ppvx7LPHPQk/7LHF9wmxSWwSm0b9+4Q+GgAq2BjKZ6+s6cK+t4XePqDJoJle2Fe4Dpahad28rDzI6+/XITv3YUjC67P12Yxfny0JP9yxxfcJsUlsEpv00QDA/9wtGTQf78J+f8739Z0qNmgeEsuy8rRwHdaqkrZ8UajDfUN03sOQhNdn67MZvz5bEn64Y4vvE2KT2CQ26aMBgP/ZWzJojreSze9gn2sL+1qvig2ah8TpwjW4rjo6+vLRrMf4MKphWQNzWJLw+mx9NuPVZ0vCD3ds8X1CbBKbxCZ9NADwP3Oz8qhk4PxJB/s8me/jpuodyKB5Q1Y+zL+4H8nKx1nZnpUVPWg78Tbh3Vk5kJWP8v+e16X9x8FbnEnxTsnfFmflg/w9Hsjfbyfvb2VWXhWuwV7NsiM3CnV5aEjOeViS8PpsfbY+e7z6bEn44Y4tvk+ITWKT2KSPBgD+3+GSQfOdNvf1WmjMfIn72KVq+zZojoO+E1l5EsrX5WyW2/kXojkdnO/i/FgvpzlG/PdLobFGaDs2Z+VsVl7k+9td+Ft82M+FZIBbLD+E9m77PJrsZ3mPr/m5wvubqTzN6yPaOcs2j2rUpo8k5zVnCD6Hw5KE12frs/XZ/e2z387K84r99ckZ9nN/mnqI9b9hhu1aScKLLYhNYpPYJDb1IzbpowGgTUunGQC18yT3A/m2/wi8fRs0f1m4fnfzQWbzFsD4EKs4c+WP5Bjxv99o41zfDRMzne7kA9w5edmcD8qLx4nt4Pt88Fcsxwr7jNtuygfiZbOodhcSBc8qDDbjgPT9Ft5TPP7jASUcdk4zgI6D4TenOddjyXv9PCsLa9amtyXvZxi+QA9TEl6frc/WZ/e3z47H/HSa87+TfyariEtzXClsGxNMr82yTTsz4cUWxCaxSWwSm3oZm/TRAHRsT4WA3KtybcDv/buSc7rUxn7uBbeg9WvQPC9vN8XrNd2tm/FWzzMlg8stLQ6Ym1/qH4TGDJayQdytUG1WRtO3WfktK39N89rdhQHmv6Exc+WbfPB9PUw/e6bqzJnNybaX+3z935smUbJwli+m8Vq8VdM2vbBm/VsVw5SE12frs/XZg+mzvyo591YTXQcKdVMlyd3ucjRiC2KT2CQ2iU29ik36aAA6Ns5J+PXTfFlrZV28TYUByxLNqeeD5kth8myHuRW2uVgycK5yq+GiMHlWyf4ZXrs6TL2t8eoMry+e9/6Sdng139/hab4UvDnNgDsO7Ks8FOh4st23A2gD35Sc/8GS18XPVXOWzZ6at+unyZeYeTU/32FLwuuz9dn67P732fFzki7d8k+L+2iumXuszbGp2DJcsWXciE1ik9g0HrFJHw1Ax8Y5CR/9UnJeR1rY/od8m7OaUs8HzengcnPFY8VB5N/Jtn9VGFymaxzOduvp2ZIvYPMrDs7TNhgHlbPdyrwslN96+lWFY6YzbXYPoA3EAWp6i++TvD7KvvT8OATt+mbyft6v+fkOWxJen63P1mcPps8+XnLeWytuu6Kwzfo2x6Ziy3DFlnEkNolNYtPoxyZ9NAAdG/ck/LZQ/ut/lbUYVxa2eVNT6umgOc52KM4y+LPF433c4uAyXePwvzD7rIaNJcfYVuHc5pRs93XF9/V+KL9Nde4sx3tVk8HiWyXnf7rk8xlvE10+BO36UvJejtb8fIcxCa/P1mfrs/vfZ68sOYdfKm77eWj9YZWdJOHFFsQmsUlsEpt6EZv00QDQBfdLBh5VHqrSnNlwUxX2fNB8KHl9qzOF4kDxYZg6M266weWGkjZR5dbC9KFwH1c8v+kepFTF7yXbb5/h9WtLXr9lgG3h25LzibdlL8q/wA5qpn470tlLl2t+vsOYhNdn67P12YPps8+XnMfrFbZrPmzw8xaO1WkSXmxBbBKbxCaxqduxSR8NAF1QtobejVm2iQOop8FT0Ps1aL7f5mC06GQLg8uyGSFVHtjzQ7LNyT4MmveVbD/Tcctma707wLYQb+NN16OMazo2lwq4MkTt+lTyPh7W/HyHNQmvz9Zn67P7ryzh8l0L27Qy47wbSXixBbFJbBKbxKZuxiZ9NAB0wWth8q2JVdbsaw5Uqt5qSvuD5iUl12ZHG8fc0cLgcnvJa6usGZnOxtjXh0HzspLtZ0ou7GzzC0EvbQ7lS1bFxPDSIWrXB8PUdTz7YZDLig1ito8+W5+tzx6MNDH0cpY++qv8ddc77NPElsHElhAm/1jbr/LU9wnEJrGphrGpjn00AAylo2Hm9UNTd/LXHFJ1PR80lw1gt7dxzOUl+7k6zWvfLXntpxWOcabN8+xk0BxKvvTdn+G1u0uOt6AGbeJsyXntG7J2XZYMnzug445yEl6frc/WZw/G26G1h0/+GdqbbdqtJLzY0jlJeLFJbBKbxKb69tEAMJTiE9LTB7vEX9EXzjCgmu1XdrozaN7VpUFzKLnGD6Z53dz8+hZf+3OLX/bjsRb3adB8LUxdn7KVgWIdkvBxnd50nc1fRyBRMm9Axx31JLw+W5+tzx6MG2HqrPKyfu6twuduQYd9mtgymNgSgiS82CQ2iU1iU537aAAYWhdLAujBktddCO09zIf2Bs1lA5udbR73WbKff2d47YmS466bZf+/FF57qYXz6nTQfLGFQfNHoZ5J+Omu9UGJkraOO+pJeH22PlufPRhbS87nk5LXNR+MeqELfZrYIgnv+wRik9g06NhUxz4aAIbWWyUB9M/kNcUZLm+qsr4Mmj8uuS772zzu4zB1lsR04qyT9KFucfbcdLcXrk0G4yv7OGi+kGx/e4bX1nFN+KYrJef2PCurhjhRUufbUYf1waz6bH22Pnuw7iTncy/5e1zbujn7fGsX+lKxxVIHYhNik9g06NikjwagJ0GjX+VaDevjtzDzA3SaD3K5qen0bdBcNsj7rs3jpoPm2a7j8pIBXVz3cVHyuqWF18VjvNPieXV70DzT7ORtJcfbWKO+6H7J+d0YknZ9IEy9Bb3Ohj0Jr8/WZ+uzB6NsWYdiQmNzoW7bedhkN5PwYgtik9gkNolN3YhN+mgAOiYJP/sA7cf8b/EX7UdtDmpof9C8ueSa/Nzmcf9N9lPlVsT5+Zel4pqOcT/ns3Iy/99/CwPq5W2cV6eD5kvJ9sdmeO26kuNtGXB7iLMR4+3n8fbelXmdtvMgq0E7FarPjKqDUUjC67P12frs/ovJi7+Tc/ql8Pfv8n870aWxqdgyXLEFsUlsEptGMTbpowHomCT81OD9T8m5xi9yzdsYH4Tu/npu0DzzoDl+WUkfgPSizWuQ7udAxe3m5l+e4pf5eFt7nKXyPB9Ix1tMz2Tl7Q7qo9NB880w/ayPsjae1sP2AbeHW/l5fJb/9+LCF9RmaSZR6uxscs5Xan6+o5CE12frs/XZg/FpST2sz+v+af7fG7o0NhVbhiu2IDaJTWLTKMYmfTQAHZOEn+rzknONMwGat5Ye1mz6OmiOroeZb+utYnnJPtZU2C4+WCfOSInrIi7rUX10Omh+ESY/0Gy2LxS3OjxeN32Rn8Ot5N8/KKmXn2rertMHWp2s+fmOQhJen63P1mcPRqznNKF9Pk/ClK3F28nYVGwZrtiC2CQ2iU2jGJv00QDQA/GhMs+TYNr85TzOVFiqivo+aN4dOl/HMf3iXWUdzgWhcatqnK20pIf10cmgeUOy7fEK2xxPtjk9oHbwRmjMoomfq3Ulf79cUjd7a9yu0xlEO2r+ORyVJLw+W5+tzx6MQ8l5xf78Rv7/D3Ww306T8GILYpPYJDaJTd2OTfpoAOiRk6F89v45VTOQQXOcifFnmPrQm1YGsudCa+sWzskHzPG1O3tcH50Mmo8Wtotf9qqsIZmui3l5AG0gzlT5Y5YBcfyC+qTkC+zymrbr58mAf1HNP4ejkoTXZ+uz9dmDERNLz6b57K3qYL+dJOHFFsQmsUlsEpt6EZv00QDQI2umCdwbVE1X3Gzjy8imUH5bbxVxcF28xfL7CtscKbx+bp8HzXsqbhcHecWHQx2suF38QvA4DDYB+21+7Lth5ttdPw7TP9ysG77OB+udWpSc4/Uh+ByOUhJen63P1mcPxtGS+rjZ4T47ScKLLYhNYpPYJDb1IjbpowGgh35MguotVdI16eyESxW3O1QyoHqnwnbfFV4fZ8gtrDCoLJ5jXOtvY2jMsOvHoPn3igP1Mx0kD44lx+znDMDNLX4R/amDLxZVvogt7sK+tvfg/HptlJLw+mx9tj57MFaEqQ/n63Rpl3aT8GILYpPYJDaJTb2KTfpoAOihjUlQ/UiVdMX6kkHi3x0M9uLDd96Y4fX7C6+NM+OqPAxpfmj/gcMv8vfzXf5e2xk0x/LzLOf6WfKFrtUZd6uT433cp+u/LEw8MKnqbasbpqnnjR2cR5zN9LCLiZLiupiPe/gFq5tGLQmvz9Zn67MHo7jGelzaodNb8dtJwostiE1ik9gkNvUyNumjAaDH7uRBNT5IZ47q6Eisv/fzAWXZIPHbFgZHcSbDs2Sg+lVW1haOtSkZfF0Is89YKbrWwcC5WL5pY9DcXDsyvsd4S/ub+Xtqvq8rYfKtsK+1eU0uFfZzrQ9tIM4y+itMfhhWlc/Vzhm+oMQvD+3c3lucAdmNRMm9wv4ODclnctSS8PpsfbY+ezB2hO6uCdxqEl5sQWwSm8QmsanXsUkfDQA9tjcPqkdURUduh8YMhCqDzDhQPFlhn8vygfbTGfb1Mh90vd3GOc/LB6xVz3um8lmLg+b4IKUNeb1Nt8+4ruF7HV6XdaH9B1O1WpcvZkh2HJ9mu80zbJde5+0tnE86+6nTRMmbhX3FGZALhuRzOYpJeH22Pluf3X/F2/F3dGF/VZPwYgtik9gkNolN/YpN+mgA6LG5+ZfBJaqitubkg+Kd+bWKZVdWtoTOH4AUB1NxRkdcwzHehnouH4THAeuTfMD+Ii8vZ/kiML/FQXNxgLc7f18f54PIbq63eLJw3HH4cri/pL47TZScL+xr1xDVxSgm4fXZ+mx9dv81k89PQndm+a4ptI1hWV9XbEFsEpvEptGOTfpoAIAeWRUaD126PcuAt2wQHwe120JjZk1zMP1+m4PmXou37D4oDO4Xj/A1PTzNl5pO3nNx9s/lIauP7wpf+h74yKPP1me36c/8fE6NadsTWwCxabxikz4aAMZAnDlR5RbqOKNic77Nzlm2eaRap9iQ10ustzUd7mtXhYHwIAfN0abCsc+N4PWMXwxuhNZu+T1Zcd+/5q//K/TmgU/os/XZ+uw699nvFM7lnTFrd2ILYpPYJDaNZ2zSRwPAGIkD4eclg61XoXG7YSrOpiiuVRq3/Ty09mChcREHyU/yevq6C/ubn+/rwxoPmqNDheO/P2LXdHVoJD5iKXtA1pnC35vlgwr7bc5+jO1lnY8O+mx99hj22c0H8t0Zw7YntiA2iU1i0/jFJn00AIyh96YZNE83ED5QGDC/pfqmdadQn1u6sL8V+b7W1nzQHJ0vDCpXjej13Rq6s2TAtjAxS+xtHxv02frsMeyz3yrUwSdj3g7FFsQmxKbRj036aAAYY9+UDLgOlrwuPgjqcf73Paqt8heRzV3YZ3w40S+zvKYug+biwPmvMJoPEOtGouTd/MvnE19A0Wfrs0e8z54Xyh9KGG+//ztMPNh5/pi3RbEFsQmxabRjkz4aAMZcHID8kQy4noSpa9NdzP/2oyqb0aGkLs92uL8P8sHabLcq1mnQHB3Pz+N2GL0HtXaaKInrSsbZL/dDYykC0Gfrs0e1z4633L/K9x37vM+ysiA0ZmTeKrz/Q5qi2ILYhNg0wrFJHw0A/M9bJYOu04W/N2+b+zcry1XXjD4K5Q9Re63F/azOB9xxgDjbeohzSo65twZ1ER8A9SwfOI/SjPhOEiXv5V+CrgQPYUKfrc8e7T57faj2oNE4y3G+pii2IDYhNo1obNJHAwCTfFsy+NiUDxQehHrMhhgGsb4eldTlk/yLyI7QWNuwePvj3Pzf4uD4y6xcL2xT5fbTdSXHO1uT+ojv60ZW7uWD+1HQbqIkrvsYZ8C4/Rp9tj57HPrsXRUTHVs1Q7EFsQmxaURjkz4aAJgi3oL3VzL4+CdM3DZ6RRVV9tY0A+dWyuWsLK14vFPTDNJX1KhO1o7Q9W03URK/HC3z8UCfrc8ekz57c4V6+0rzE1sQmxCbRjg26aMBgJYGJY9bGMDREL84x5kqL1sYKMdbRa+GxoyJ2WzKB8t/zLC/l/n+vguNW1jnuixd0Y2H54E+W589Dn32bzO8X+vAiy2ITYhNYhMAMLbOlgxG9qmWti3N6y/OALobGusBvshLXBPz57zOd7b4ZftiYT9VyzyXoyskStBn67P12dXEJRVO5XUX31OcEXsmzP5wQLFFbEFsQmwSmwCAkRYHJQ+TQfOvqgX+n0QJ+mxAbAGxCQAAOrKn5IvgQdUC/yNRgj4bEFtAbAIAgI5cKRk0x9seV6kakChBnw2ILSA2AQBA+5qzVu6XDJxvqB6QKEGfDYgtIDYBAEB74syUp1l5lpWVWTlfMnD+VDUx5iRK0GcDYguITQAA0JZb+cD4s/y/45e/R8mguTmghnElUYI+GxBbQGwCAICWfZEPim8l//5ByZfCn1QXY0yiBH02ILaA2AQAAC15IyuvsvIyK+tK/n65ZOC8V7UxpsoSJW+pFvTZgNiC2CQ2AQBAmXlZ+SMfCB+a5jVLs/IkGTTHtR6Xqz7GUFmiZItqQZ8NiC2ITWITAACU+TYfBN/NypwZXvdxyZfDH1UfY2hDqD6T6zXVhT4bEFsQm8QmAADG1+bCAHhDhdf/VDJw3qMaGTNzQ+N26+Ln4NeS153IylHVhT4bEFsQm8QmAADG07KsPMoHvpcrblM2S+tFVjaqTsbM9VA+k+vD0Ji5+FtW/gkeqoc+GxBbEJvEJgAAxtI7WfmrMPD9Lsx862jTzpJBc3Pg/FlozOKCcfDeNJ+FZolfSNepJvTZgNiC2CQ2AQAwXublA9zpBr7Hp9lu8wzbFcvLrGxXzYyJg2Hq0gGxXAmNh4+BPhsQWxCbxCYAAAA6sDIru0JjLdMP8/8GALEFAAAAAAAAAAAAAAAAAACgbV9nZYFqANBnA4DYBAAA3bUpNB7CtFhVAOizAUBsAgCA7lmSlYcGzQD6bAAQmwAAoPt+ygfMBs0A+mwAEJsAAKCLjhUGzAbNAPpsABCbAACgS/YnA2aDZgB9NgCITQAA0AWHSwbMBs0A+mwAEJsAAKADi7JyY5oB83TlpGoD0GcDgNgEAACzW50PgmO5VjJAPlP4e7N8oNoA9NkAIDYBAEBrtga3jwLoswFAbAIAAINmAH22PhsAsQkAAAyaAdBnAyA2AQAABs0A+mwAEJsAAMCgGQB9NgBiEwAAGDQDoM8GQGwCAAAMmgH02QAgNgEAgEEzAPpsAMQmAAAwaAZAnw2A2AQAABg0A+izAUBsAgAAg2YA9NkAiE0AAGDQDIA+GwCxSbUAAIBBM4A+GwDEJgAAMGgGQJ8NgNgEAAAGzQDoswEQm8QmAACYddD8lmoB0GcDgNgEAAC9GTRvUS0A+mwAEJsAAKBzG0oGzXunee1rqgtAnw0AYhMAAFQ3NyuvkkHzryWvO5GVo6oLQJ8NAGITAAC05nqYOnvlx6x8GBqzWH7Lyj/BA5YA9NkAIDYBAEDL3isZNBfLo6ysU00A+mwAEJsAAKA9B8PU20hjuZKVpaoHQJ8NAGITAAB0ZmVWdmVlT2jcOrpSlQDoswFAbAIAAAAAAAAAAAAAAAAAAAAAAAAAAAAAAAAAAAAAAAAAAAAAAAAAAAAAAAAAAAAAAAAAAAAAAAAAAAAAAAAAAAAAAAAAAAAAAAAAAAAAAAAAAAAAAAAAAAAAAAAAAAAAAAAAAAAAAAAAAAAAAAAAoHvuZOW/rLypKoAZrM/7ituqAgAAAACqOxwaibVLqgKYweW8rzikKgAAAACgupWhkViL5W3VAZTYlPcRr/I+AwAAAABoQXOG6/2sLFQdQMGirPwd3DEDAAAAAG17I0zMhv8xK/NVCZD3Bb8U+oc3VAkAAAAAtOdMmEi03cjKUlUCYy32ATcL/cJ3qgQAAAAA2heXnPgnTCTcnmRlf1bmqhoYK3Pyz/6TQn/wT95HAAAAAAAd2JCV52Ei8RbL46ycysq2ICEPoyom3jdn5XhWHiZ9QOwTPLQZAAAAALokJuKehslJuGZ5lZXfs3IuKwezsiMrW7KyOjTWjp6j+qC24o9ocTb7pqy8n5U9obEM1fWsvJzmM/8s/4wDAAAAAF20Lit/hPKknDI6JSZfP83KvBbaxmtZ+SxMflinMprlXvAgVgAAAADomTir/UBW/g6SkaNe/srKxgptYmtWHqivkS+PsvJFaO3HGQAAAACgTTEZ/15WvguN5Jwk5eiWPTO0g8/Vz0iXuATVhaxsD5aVAgAAAICBWpWVD7JyOCvns3I1K3ez8m9oPMBxurWlleEo+0qu+SH1MtQlPsvhRWgk2uNdDz+ERsL9m6x8GBrLTwEAAAAA0EVxtvPrWfkqK0/C5KTt1sLrPkr+9jg0foB5PZgxDQAAAAAAs1qclcth8tIkq0PjoZwvCv8elyRapLoAAAAAAKB1cYZ7M+H+e1buFf57v+oBAAAAAIDOFBPxM60TDwAAAAAAtOFsmEjAf6M6AAAAAACge+Zm5besXFcVAAAAAADQffHBrMtUAwAAAAAAAAAAAAAAAAAAAAAAAAAAAAAAAAAAAAAAAAAAAAAAAAAAAAAAAAAAAAAAAAAAAAAAAAAAAAAAAAAAAAAAAAAAAAAAAAAAAAAAAAAAAAAAAAAAjJK5WdmgGqiZz7OypEv7upmVT7MyZ8zrdGVW3tG0AAAAAKC/YqLzv6z8kpU3VQc18UVWHmVlU4f7eT1v37H8lZUPx7hOP8jr4fes7NLEAAAAAKA/NoeJJGUs57IyT7VQIt4xsaSPx/shb5OfdbCPz5L2/SorX47AtdielfUtbrMlqYv7WXlXswYAAACA3orJvGJi7nRWFqgWEiuy8iQrf2ZleZ+OuTQ/ZmyXx9vcx/VC276SlcUjcj3ij2fxB4WjobGkVBWLks96rJu1mjYAAAAA9Nb+MJGUs0QF0ykmsx+Exvri/fBp4bitJuKXFbb9I1RPVg+Lvfl7u52VVRVeP6dQH8+CH9sAAAAAoC++D42k3L99POZ61d6ShaExizvOet6ZlfezsrVPZVtWfgyTZ1A3E/FL+/DeY+L4z8Jxd7ew7cHCdttG/PMb7xjYWOH1L/PXn/exAgAAAID+iDOEY1LuQp+OF5e/eJ6Vq1mZr/or2xqmJsIHXa716b1/UjhmTDZXncF9L9/mpxFuF3GJmUf5+3wRGuu+z+RF/tqTPlIAAAAA0HsxmdlMbu7tw/HiA1/vFI75S7AkRiu+y8q3WfkoKx+Exnr+VcrtvL5ftrBNlfJ6n973a2FiBvd/+bFn03wIaUw6rx7xdrG3UDdPw8xL00jCAwAAAEAfxWVNmsm7PVl5t4clLpVxIUydTR0T8WbE99ZPof9LDnXblUKb+bDC63/JX/vlGFzfuGTP32Hyw5WnU8ck/FtZORUaPxbFu2TiDy7xx4Sfs/J5Vpb4CAMAAAAwrI6Feixr8q1L0VPNBO0/Q/wemg8QfvV/7d0P5F3l/wDwx8xMEpkkkzFJJokkSSYmk8lEZiaZMUmSGZOvmSSSJJnITJKMJJMkkmSSSDJJIskkiWQmk/j+7vt7z/nd53M+5957zr3nfu69n8/rxePbPvf8fc45z/me93nO++mV7WOmvaeY9qsGyz2W+ildlt2zqVmaoEUKwkeP/XzA3+965UzqB+Q/LI51OYjsMy5jAAAAAJbRl6kf5LqQ+gNezqvc5VDM1B/Fcf5oifdhX7EPLzU8ryNwe+uY6R4vlhnjIty05Md4RxoEs18fMd2iBOH3pP6XGeU2H6uZZldaOSjvOZcyAAAAAMsk8myXPU0Pq4517XJxnN9b4n2IlEXHG0x3sOE5fVtWL1Hia4FlD8SXAevbRkyzCEH4SE/1d1b3J0dMG8fk92zaN13OAAAAACyLGNyyDGzdrDrWtTLw+vYCbVN8AfFN6vdujp7bRzoqv/XKz2OmiTzxeWC3LBHE3rbEx/nF1E/bM0o+BsQ8RFD9j2w7LjY8V/Lj9IRLGgAAAIBlED1hI6D1s6pY95qkKZmHN9JijEmQl5fX8XmwKdvPx+e0DR9W6vuxhvP9kM0TXzDc5LIGAAAAYNGVQa2zqmJd25oGwcujC7ZtkbM9BtyMrzIeTP0c4NtalPxrjk9azjusbF7H58I1WX0d7GB5T6Z24znsTSsD8JETflPDeU9U5j3j0gYAAABgkW1Pg2DWftWxrt2SHetH19m+7cn27f11tm+bZrDMO7L6emTKZe0ulhO53fc1nOdCWhlIb5Me6dbKvDGehTRaAAAAACys6BFdBrKuUR3rWt77eG/Hy44g6I1z3Lc8CP/OOjtusW+/pv7LhRiM9HQHJU8F8+EUy4m0Rr+llUHxQ2P2Z1danfrnQMs6+aUy/3MubwAAAAAW1fnUD2J9pirWvQNpELTsMmC+pVe+75VLqd9LeR7yFwzrMa3SybR4OfOHlXihd9uIfTlVM0/b8+ZcZf4fXd4AAAAALKLIef1P6gexjq/xum/olYu9co/DsGaeToMgaZdeTYNg6O+pn+pkrT2UbcMr6/DYxUuTx4r9jIB1fLWyZYryUnYubJmy5GMNxPgSO8fsy+dpZQD96gT1cSytDuTvcokDAAAAsGjKoGyUu9d43WU6jDZ5pDea6E38Vq8c7pWHU3/A0j1TlI+LOr8y5XLy8nJaHQyNQPzONa6rfGDWx506Y5U9yf/oYFnXtKj7yG//b+V8+XrK412WJxxWAAAAABZJ2RM2zwu9VuWHtDqAZlDYes+n5UlDkpdv17ieDqb1O+jsLFws6uqDDpaV53h/eMy099acK+9OsM665bzjsAIAAACwSCKtRTmgYgxy+Mkal2/SygDad6nfS7Zr0ZP8ahofNL6c+j27w8Ex8/y+hsfp2tQPlMZ+nEj9lCSxfQcmKFfSIPCa/z0P9L844bKrZc8an8+PZ/vgy4rRIg1V2Ru9i/z5D6bmA/4eqLmeJtmGrTXL+cahBQAAAGDR3JT6PZZ3zGHdj6RB8OzJNVhfBK7/TvWDSN5VM328EMhTrcS8EQS/bkmPdZ4G5EDltz3Zfj60pPv3XOo2tVKMWRCDze5eh9f9fVldPdbB8vZly7t/zLT/qbkGX5xwvdXlXE0AAAAAwP/Ley5vWqN17k31QfhhgfVn0iAAv+wDyObpO+6s/LYegvBvZvuwtYPllWMWxMDFD6+zay8fC6KL8/rRbHnXtDhOZTk84XrrXqpt1rQCAAAAQF+ZAuXvNV7vi2l14O54zXTRE/qP4vcj66C+j6RBb+HqS4+1DsLfkfrB3y5fvryfBkHzab1Qc46sp0D8e1lddXEMHkvNg+Dnaur20ITrvVyzrJs0rQAAAADQV/aI/WmN17sl9dOM5IG7P3vl+sp07xa/fbxO6vvtYn8+qfltrYPwESi9lPpfIUQgNcYmuJCmG2OgfGHyz5TLuZTqxwGIl0W3r4PzYFMa9CCvngvPF9fltpbLPJoGX5WM835N3R6YcF/+qFnWA5pWAAAAAOgre+N+MId135NWB+/eyH4vc1z/1Svb10l9/1Ts03M1v80jHU3Zezp65v+c+i87PpyilNv/a+oP0HllyuXVlUPr4DzYndXVicpvkcbni9QfeLjN4Lani+VdaTDtrIPwexIAAAAA8D8fpX7Q7N05rf/VVN+LNnrE/5q6G7RyEdySRvcUnldO+Gs7Ws6t2fafKfbh37T66wZWnvd1PfsjDdMvxe+vNFzm2WL63xtMKwgPAAAAAFO4tcW0kYIkgmZn57StEQD+Oa0M4EUqkjINzfl1dFyeSIOUKnU5wJd9YNaD2fbHf0fKoQjCH3VJrlK+YPpxxDT3FPVXpqwZ97KkTHX0UYP1v5ekowEAAACAiZxK/fzeTYNgkYYkgmbPz3Gb8+BzXiK4d+M6OjafFPt1rkE9LGMQ/s1s++/I9vkLl+XQ43xqzLT54LSfp36qmmHKwHqTF1dv11xvByfcnz9rlnWzwwwAAADAenRnGvScjYExHx4z/ZY0CJrNO+VLHsAtyxPr6NjckB2bR4dMs+xB+DLf/d/Z3x4v/naXy/P/fZAd551jpo2g+y/Z9K83WO47Dbbh9Zrr7fEJ9+dKzbI2O8wAAAAAzMNrqR8gi8FHn0r9wHdXJVJ+lCkuyhJB3/0jtifPUf7InOsm8ob/Vtn+r9bRsX8mDQbN3DJkmmUOwt+WbXve0z+CsX+k4b3/N5odWT193HCeJyvXxbB0U+X4Dk1SSx1OqwPnJyfcp38ry7nqMAMAAAAwL8PSrsyyREBsWK/Uvdl0exegfo7UbP/xdXLsfyj253TD82PZgvCn0vCvKl4q/r5LE/C/41/W0/0N54nrN0/5MuxLirLH/EsNlrm/5lp7Y4L92VyznG8cZgAAAADmKXpER5ByX+oHXWddRg3SGsG8MnC2CAHS82l1QC9Sm+xc8mO+t2E9L3MQvgwARxqk6yu/RX7w6C396Qa/9ncW9RP19GXLed/Izo0Hh0zzV2qeVmZ7zbU2ydcKt9Qs523NPAAAAAD0lfm6FyGHc9kL/se0Oqh3Ycnr+YtiPz4aM92yBuH3Zdv97pBpyoFAH9vA11s+GOp9Lecte67/3CubhkxTDrL8aMNl/lW5zj6Z8tiX5aimFQAAAAD6Xk6LkcM5eghfTv186ZEzOw9WluWpJa3jPEh555hplzUI/2Uan2Ilekz/WxznnRvwWtud1dGbE8x/XXGdDjsvNmXL39dwme9WrrHLE2xXXQopaYcAAAAAoPBWGvQ+n6cyiHus+Pe2Xvk9rQzslQH6ZbIlDXr2v9tg+q6D8LG8WQe885cMX4yZ9oViuu/T6pQ169k12XkQPdmvm3A5m0b8dm12HB5ouLy6APoNLbep+sLsJ80qAAAAAAyUOdjfn+M2PJvqc2Tn+eqnSZcxT2XQOXoYb28wfddB+D965fAM929r6gddm/b0j5cS5QC1EbC/doNcZ2fSYHyDO2e0jrynfdNAekz3b+Uae6Tlei9W5n9RswoAAAAAA2Xv3LfmtP47Uj8IGINV1qWweD8tb77pB7JtPtRwnq6D8FG3j8xwH1/PtvflhvPEcf47DV683LDOr7FDWR3tn+F69mfr2dRivg8q19cbLea9qeb6vFWzCgAAAAADZS/YZ+aw7ugV/X2x/pNDprmxV/5Mq/NWb1/wet2VbffLLebrMghfpifZO6N9zIPLH7ecNw8YR3qWOzrettj3eEEQKYwij/qnaXY90EeJwVfLFw5PzHhdj6VBb/s2dleur99azPtUWu4vVQAAAABgpiJX+Fr00B3m1WLd36XRPXcPp9W9bT9e4HqNnsC/Fdt5tuW8XQbh9xbLuWsG+/hgGgSXP0+TpZV5OtvXWFaXA+++U3POxDruWcPzIF4s/FGs+8k1WF+Z8uaXCeb9olJXTc+9aiqaezWrAAAAADCQ51y/ZY3XnQeb724w/SdpdVD1yALW6e1pMKDs6SnrZdogfNkzuuu86/HC5mqx7I9Sf9DRSR2rHNMIBu+acvvihc6/NedLlItrdB7cVZwHkWbpwBqts7xGPphg3l3ZMY3yTYN5HqnU7VsJAAAAAFih7Dl7dY3XG3mky0B10wFh706rA6qx3bsXqD6j5/lfxbY9PeEyugzCv526D8I/l23fKx0t80jluEYAPVLJTJpyaHOqD8CXZdcanAeXi3P8vjU69yK10z/F/r064TIOVerpxIhpI4//b9m036aNM8guAAAAADQSvZfLQPiHa7jeCEr+nAbBu0jX0mQQyYOpPqAagfjoTb15zvV5Kg3yaU/zYqDLIPyvxXLu72D/dqR+2pn/FufNwx3XXxm4zo9tBJVjkNBJgubfpuFB+IdneB6cKNZxIfVfNq2VPDf7nimWE6mf8q8IjtVME1/NfJdN83Va/4PrAgAAAEArEbA+nwZBtMfXYJ3RUzdPd1ENpA/rVb1nxHzVgO088tpHQPLLYhveS9MHI7sKwj+cLef9KZazNfUHzb1SLCt6qG+bUV1GLv0fhxzfSFMTAeJrWhyXT4ecO/tmsO3Ra/+z1A9gn1zjczBekJS553/qYHnx1UkeZP8h9b+aOV2c42WP+9jXF4trGwAAAAA2hDtTP1j6Z+oHICPQfi71czW/Wfxv/PtSGgTYvk/NeqKzUgSno/d7BHmjx3lXLwDyIPzzxb/blBgwNYLVv6eVgednJ9i/Y2nQmz7yjO9ao3o9k0a/bIltiRQ217dcdjn4aNfjH0Q9RS/+b2ZUR/H1SOR7jwD4O8W1fKa4nuMFy99Z/RzscL17i3V9X6zjarGfMQ5A9PjfrhkAAAAAYKO6LfUHXY0AWp63uVoiULtLdbUSLywiAPxL6geEI1DeZS7s69L4Xv9tSwSHm/ZejwD1S6n/Iif27+yczpGH0+oXCeVLo9dSPwh8Z8tlRoqanzrcxruKZUZdPTHj+rgn9Qd4jS8RLg45zgZGBQAAAIA5iYB8noc9SqSbuEXVNBY9tJ9J/eB7pOGInsiz6gkc+b0j0Bq9jq9OUKLXcvRgj57TR9P4Lx2iR3kEkS+kQdA+enfPO8/3trSyV/zZKZa1K40fbLSpm1O/R3rUdaRjuW4OdXM4CcADAAAAwEKJ3tqRszp6F0fOanmc+15IzXqyRyqTcqDQneto/48U+xXnxvG0mC9mYmDZM1PMv6k4fvEiamsH9RUvOV5Nazvwap14afJbsU0AAAAAwALYXBT6Hkj9XsRNUrVEOpAb12EdxL6v9xcyMQ7CP8UxnNbOBToPdiUv0wAAAACABRWpVsp8+dtUx7oUXzh8mPoB+P2qAwAAAABg7XySBvm0BeHXn0hB80Pqp6C5V3UAAAAAAKydl9PKQS0F4denSDe0VTUAAAAAAKydp9PKALwgPAAAAAAAdOBUWh2AF4QHAAAAAIApXN8rF1J9AH5YOa3aAAAAAABgvFtSP6ge5cO0OuB+Jvu9LI+qNgAAAAAAaOehJB0NAAAAAADMhCA8AAAAAADMiCA8AAAAAADMiCA8AAAAAADMiCA8AAAAAADMiCA8AAAAAADMiCA8AAAAAADMiCA8AAAAAADMiCA8AAAAAADMiCA8AAAAAADMiCA8AAAAAADMiCA8AAAAAADMiCA8AAAAAADMiCA8AAAAAADMiCA8AAAAAADMSF0Q/h7VAgAAAAAA06sLwj+oWgAAAAAAYHp3p9VB+KNDpr1GdQEAAAAAQHObe+XftDII/1XNdK/1ykuqCwAAAAAA2vksre4N/3GvHEj9XvFf98qlZMBWAAAAAABobW9aHYTPy++9sks1AQAAAADAZI6n1WlpopzvlRtVDwAAAAAATGdHrxzqlSOpn4pmh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Arm1QBgDYbAAAAgO7c2ysv9MoPvfKW6gDQZkPPkV75b1YAAABYAtf2yrY5li0Owf9s75VDvXKuV/6sPGAL6Cyunb3yimpIN/fKa71ynarQZmuztdna7JnaSEF49xYAAGDdOFR5mFvL8k+v3OAQpJ/G1JOAzmJ6sleu9MqLquJ/1/GFXvm1V3arDm22Nhtt9sxspCC8ewsAALBuRO7aS2k+AZ03VP//lD1LN/fKq0lAZ9Fd3yvni2PzjOr4f3H+vlvUy3HVoc3WZqPNnomNlo7GvQUAAFg3TqS16/F4R7aOO1X9KpuKuhfQWUyRguKH4rg8rTpqvVPUz+uqQputzUab3bmNmhPevQUAAFh6kWvzalod1Dkxg3W9Xiz7gmof6sckoLOIbu2V34pj8pzqGOmDop7OqApttjYbbXanNvLArO4tAADA0judVgd0ful4HTGoX9lj8IAqH+qTJKCzaHakQTDnXdUxVgwe+l1RX3Lma7O12Wizu7ORg/DuLQAAwNK7NdXnAN7X4TqOF8uMfMabVPlQAjqLJfIJlwMx/lgEAWjWppS9tQ8u4fa/lV2Df2iztdnabG32gtjIQfj1cG8BAABIH6fVAZ1PO1z+z8Uyn1XVIwnoLJYPsmNxv+po5VRRb1d6ZeeSbfuiB+G12dpsNmabvdGD8Mt+bwEAAEi7U33Pyls7WPa+NNvBA9cTAZ3F8UR2HKShaW9Lr/xa1N9XS7btyxCE12Zrs9l4bbYg/HLfWwAAAP7nu7Q6oPNKB8v9tFjWWVU8loDOYripVy5nx+E2VTKRZ7M6fGKJtnsZgvDabG02G6/NFoRf7nsLAADA/xxNqwM68bnv1imWeVu2rDtV8VgCOovhjewYfKY6JnZTVo8xUOKy5GdeliC8NlubzcZqswXhl/veAgAA8D+be+X3tDqo8+QUyzxdLOML1dtI1wGdu3vlQPHg/lyvHO6V/b1y8wzOnUhh8VivPNMrjxf/3tLR8uMBO3q73Vfz27ZeebTYx2eK/Z1m/3b0yr/ZMTjqtJzKhawuTy7JNi9LEF6brc3WZm+sNlsQfrnvLQAAAP/vVFod0Lk44bKuSf1embGMQ6q2kS4COhGQeK1X/kz1OaPL8m3qB+s2TbG924p1/TNkHfH391I/f/Uk9vTKm71ytVjeY9lvMSDbubQy+JKXj9JkKQleqixn+4yP+VvZ/o0ql4v6CAfHzPP7Ap3Tz1W2a9MSXIfLEoTXZmuztdlr22bf2yt/N2yvT49Yzo9D6iHq/+4R87UJwru3AAAALLAbhzyc3z/Bsp4p5r3k4aixaQM6/8mO33dFAKT8TDsGWIxeld9X1hH/vmOCbb0/DXrhXiwe4jcVJf7728p64jx4pwhM5OXlbJkx7wOpHySq6+H7WBYouNIguBDBkodb7FOs/485BRwOpvrgTgRq7hqyrS9X9vVEr1y3YOf0vsr+LENwd5mC8NpsbbY2e23b7FjnU0O2/2JxTTYRaaPOZ/PGy49rxswzSU949xYAAGChHWnwsDir8uGc9/1szTa9N8Fyfkg+E25r0oDOluK8yY/XsLQCkYbgTE3g48EW23l/9lD/a+r3rqwLMHyZmvXCK73aK1/3ys9Dpn0sC378lfq9Kl9M/cDQZ2l4z86mvTr3VOZ9f42P/94hgZJhwY9nsuN3z4Ke09ctWPvWxDIF4bXZ2mxt9nza7Odrtr3tS5hnsrppEuSeNB2NewsAALCwNnIQ/s4hD2ttcrY+kD1M3+B0amzSgM57aWVPvM0N5nk3rQ7q3N1gvuvTyh6PT4+Y9pa0+pP7D0ZMn2/30zXn4QfF8iIFR13AKnr11QWDIujUZOC2VyrzvTqHc+DFmu0/XjNdXFdlD9AjC35eX04rA2xbFnx7ly0Ir83WZmuz177NjuukmrrlUstllHnNX57w/5u6tyzXvQUAAGjwoLORgvDh85rteq7F/B8V87zpVGplkoBONfCxp+G6IsDxS2XenxsEPqr5d8elRXgzrQ4Obm2wfdfXnIMR8BiXZuOmVJ8W4fkG66z2An1sDudABBGq6Sf+LOojVwbkPl6C8/qLyv48vODbu2xBeG22NlubPZ82+5Wa7X6o4bw3Z/PcOeH/N3VvWa57CwAA0OBBZ6MF4fel+p5pTfIE78jmucup1ErbgE70WMt7gv3Ucn2HWwY+qvl3/5vG9zzbXbOOfQ22bVPNfC803K+HU30Khc1j1vfvgjzQ31Oz/W/UXJ+RwmD7EpzX71X25aUF395lDMJrs7XZ2uy1b7N31GzD5w3nPZHaD6Q8TRDevQUAAGBB/VjzsNZk4Kuy190XqrC1tgGdk5Xp2/ZijSDGb2l1z7hhgY+7a86JJp9/VweFO9xw+4YN8tfENzXz7x8x/W010z84x3Ph1ZrtiZQh0Wvx1zS/nvqTqPasfX/Bt3cZg/DabG22Nns+bfbbNdtxe4P5yoFwT7RY17RBePcWAACABVSX3/XCmHni4b7s5XdIFbbWNqBTDbodnmCdp1PzwEddb8Umg8l9VJnndMNtmyag80TN/KPWW9eT+P45nguRYqKaKznyDZepAs4v0Xn9emU/flvw7V3WILw2W5utzV57dS8DzraYp02P8y6C8O4tAAAAC+aatPKz+Sb5ZMuH6KZpEFipTUDnhppj88gE63wkNQ987K+Ztkk+42pPwScabts0AZ2bauYfFVw4mCYLVs3SnlSfsioCwzcu0Xl9PK3OMb0W5plWbB49MrXZ2mxt9nxUX1r8M6aNfr6Y7rMp2zT3lvncWwAAADr3UhqdP7TqYjHNSVU3kTYBnbrgyv4J1rm9ZjkfDJn2/pppn2qwjjMTbuc0AZ1QDUj+OGLax2rWd+0CnBNv1mzXE0t2XtcFwzfPab3rOQivzdZma7Pn497UbmDkn9JkX0J0FYR3bwEAAFgwN6fVg45FD6/rRjzsj+sBxnBtAjqHUjcBnVRzjH8dMt3m4vjm037a8mE/1rWt4XZNG9D5MK3OndzmYX4RgvCRp7eaA/qrJTuv6+p2y5zWu96D8NpsbbY2ez4upNW9yuvauXuy6+7aKds095b53FsAAABm4t2ah5zjNdOdS5MNNMdAm4BO3cPnwQnXe6WynL9GTPtazXp3jVn+59m077XYrmkDOtVzd1RA5/G0mEH4Ycf6+BKd14Lw2mxttjZ7vbfZD9Vsz5M105UDo57roE1zbxGEBwAA1pF7ah5yfqpMk/e+vEuVTaxNQOdwzXF5esL1/pFW9+AbJnpEVgd1i95zwz4Bzwegi0DRjhbbNW1A51xl/m9HTLuIOeFL52u27e9e2bkk5/WypQxY1oFZtdnabG32fF2sbM8Pld9j3IWy9/lDHbSl7i3S0QAAwNKbZw/KDxewPr5Oowd3KwcZ+8KpM5U2AZ26AMTZCddbDeiMO47ba4INkZP4+sp0N2bTxTrua7ldXQd0RvVO3lezvt0L1Bb9WLN9F5bkvH4mrU6PssiWPQivzdZma7Pnoy7lUB5s35PV7SQDIXcZhHdvAQAAFoIg/PjgwcfFb9Hr6PcJH7hZqU1AZ0/NMfl0wvX+VVlOk8/kt6Z+IC/PNxzLebtXThf/Wy43gj3bJ9iuaQM671Xmf3nEtLtq1vfgnM+H6I0YAxVG6okdRZ1OMsjivL2emvfaXQTrIQivzdZma7PXXgTWf6ls0+fZ72eLv73W0f83dW9ZrnsLAADQ4EFnowfh48HyUs22xoNc+Yn9r2mynl0MtAnoRCCtOjjf1QmPQXU5zzScL7bh4+JhPj5rjx6U8Sl7BHki/cGZXrl3ivqYNqDzRRreI7HuHK/Ww/45nw9fFttxrPh3pJX4vbKNZRBlkb1Z2ebzC7696yEIr83WZmuz5+Opmnq4s6j7y8W/7+7o/5u6tyzXvQUAAGjwoLPRg/DhRM22Ri+1Mu3BKafN1NoEdMJnaXTKiSa21yzj1gbzxeBn0VsycvbeNKP6mDagczWbN4If44JdX065vi49W2zDl5W/P1pTL58s+HldHWzx9IJv73oIwmuztdna7PmIeq4GtKOn+f5Unyd+mv9v6t6yXPcWAACARmLAs78rDzxlr67oRXejKppa24DOY2n6HMPVB+8mOaKvTf00CtGT9oYZ1sc0AZ27K/O+0mCeVyrzvDGn8+CO1O/hGdfVrprf36+pm6MLfF5Xe7c+suDX4XoJwmuztdna7Pk4WdmuaM8vFP99corlThuEd28BAABYEqdTfe/9t1RNJ9oGdKKX4E9p9cBkbYIsb6V2OXVjnZ8W0x6ccX1ME9B5KZsvApFN8htXcza/P4dzIHpRfp9GB2siePpnWh1c3b6g53UeCI4A0PULfh2ulyC8Nlubrc2ej3jpcWXItbdziuVOE4R3bwEAAFgitw55qLxb1XSi2qurSaDsgVSfcqKJCPzkn/+/02Ce57LpN8+4Pqr7daThfPEgng9ceLzhfBGs+iPNNwD7arHu79LoVAyH0/CBN7vwQuoHkqZ1fWUbP1uC63A9BeG12dpsbfZ8vFRTH19MucxpgvDuLQAAAEvm48qDz5eqpDPVnnPvNZzvZM1D830N5jubTR895K4bM/2myjZGPtbdqd/Dbhaq+/RNahZEOjNF8ODlyjrXsgdg3quzSZD0kzR50GuUMki4rYNl7Z/B9s3aegrCa7O12drs+bg5rR44dtrULpMG4d1bAAAAltDuyoPP46qkE3fWPPT+0mL+aiAiBoa7Y8T0T2fTRs+4JgP1bU2TDzh8tdifs8W+NlG3nE/HbOuxtDLY2LbH3S2V9R1eo+N/UxoM5tc0pcLdQ+p59xTbET1tf0vdBUrynM0R0N6yBNfiegvCa7O12drs+chzrEfaoWnTpUwShHdvAQAAWGIXiwefGORtk+qYStTfw6kf7KgLYLza4sE9etldqTw0P98rt2XreqASGDiXxvemzH2YJg/q5OXFBuuqC+b8t9jH+KT9rmKfyv06n1amabhmwmPyXracD9fgHIgesD+nlQM1NrmuDqbhwbMIbE2SeiLvAdlFoOSHbHknl+SaXG9BeG22NlubPR+PpG7z1bcNwru3AAAALLmjxYPPc6piKt+mfu+4JgGQCGKcbrDM6PUWQaDLI5b1TxEQuHeCbY7eZi+02O5R5diYddUN8nd3UW/Dlhk5d/dOeVx2pckHTWxbl1dHBDteGTLfnhHzVY/z/hbbU+2ZO22g5K5sWdED8toluS7XYxBem63N1mavvTxlyiMdLK9pEN69BQAAYJ3YXDwM3qAqFlb0douAzcHiWEU51CsPpukH54sH3uhtGPmFI0VCBC0jQBTBlD9TP5h0tSijAj8RpNo6Yj11AZ38IfyxYr8OFwGOLnMBn87WuxECl0/X1Pe0gZK3s2UdWqK6WI9BeG22NlubvfbK4POfqZsvUG7Nzo1lyYHu3gIAAAAT2Jn6AwJGz8atLeaLAEQEXPalfq/PMtDz8Ih5RgV0Zi3SSfyaBoGnbev4mJ5K9QG3afY575n6/pLVR6RsKAOSv7rk0WZrsyf0U7E9r2/Qc8+9BQAAYJ2JXn1NPqGO3n57inkOjpnnd9W6yt1FvUS93Trlsg6l8UGaeQZ0wgPZut9ah8czglYXUrt0FKcbLvurYvqf0/SDEaLN1mZrs5etzb4v25b7Nth5594CAACwzkWQ5u+ah7t/U/9T+Kro6ZfnKo15T6R2g95tFBHA+bOopxc6WN7WYlkHRkwz74BOOJmt/+F1dkxvSf3AR5S6wRvPZL+X5dEGyy17P8b5ssulgzZbm70B2+xysNiLG/Dcc28BAADYAPam+oDOsCDNM2kQzLlH9Q11MavPBztY3s3Fsm4bMc0iBHTC29mD/851enwfSt2kDNiXBj2Y73XZoM3WZm/ANvuerA6e3ODnoXsLAADAOvZizUPf8ZrpYpDCP4rfj6i2oapBsj0dLDMGzvt8zDSLEtAJZVDn57Q+B7fsIlByf+oHRiPwJTiKNlubvZ7b7C2pfsDcSJHySxoM7Lx1g5+L7i0AAADrWDwcf1956Pszrc4f+m7x28eqbKSTlbp8c8rlPVo8UI/7nHyRAjrhlWI7vk3rb6DWaQMlkfM4eij+mPqpCECbrc1er212pEX5t1h2tHnHeuXa1P9a4Mts/086Fd1bAAAA1rt7ah783sh+Lz9t/qtXtquukR5P9YOoXdNyOfEAHcGgCF6My9W7qWadRxegLmJwwiupH9RZTz3ipwmURK/bCNCdTwbKQ5utzV7fbfadqdlAo9EDf6tT0b0FAABgI3i15uHvgeJh7te0GD31lkHU1+81dRk9VSNI9kjq593NP83fXPwtAjf/6ZXPsnmapEbYVbO+NxekPmK/LvTKD6kfeFoPJg2URG7e6KUoNQjabG32RmizD6VmQfiHnIbuLQAAABtFfB7+c+Xh71IapDQ4r4oai16qdUGdNuX9Xrmx4fpeT/UBpJsXqE5uW0fHd9JASQTubnJ5oM3WZm+QNntPg3p73unn3gIAALDRDHtg/qNFcIG+eHCOXpT/pOZBnEhj8EHq92obJ3q8RiDn+xHL+6dY3tnUT6+w2WHpRBeD54E2W5u9Edrsr0fsrzzw7i0AAAAb1ps1D4FPqJaJ3VjUX/RO/S71c7ZeLUrka/60qPODLR+2382W07RscTg6IVCCNlubrc1uJtL9vF7UXexTfK1xJo0fuNa9xb0FAABgXYsH5t8qD4FfqRb4fwIlaLMB9xYAAACmcqTmQfC4aoH/EShBmw24twAAADCV8zUPgvFJ/k5VAwIlaLMB9xYAAAAmV/ao/LHmYfCC6gGBErTZgHsLAAAAk4lek5d75Uqv7OiVt2seCJ9STWxwAiVoswH3FgAAACbyZfHQd6z4dzz8/V55ICyDPbBRCZSgzQbcWwAAAGjt2eKB78vK3x+teSj8RHWxgQmUoM0G3FsAAABo5Y5e+bdX/umVXTW/v1/zYHhUtbFB1QVK7lEtaLMB9xYAAADqbOmV74uHvZNDprmxV/6sPBhGHuLtqo8NqC5Q8qBqQZsNuLcAAABQ59XiQe+7Xtk0YrrDNQ+HH6s+NqC7U/NexteoLrTZgHsLAADAxrUne9C7u8H0n9Q8IB5RjWwwm1M/FUh+HXxVM91rvfKS6kKbDbi3AAAAbEw39crvxUPe+w3nqeuldbVXdqtONpjPUn0v4wOp33Px6165lAyqhzYbcG8BAADYkO7rlZ+zB7yzaXRag9LBmofDMqhzLPV7ccFGsHfItVCWCJbuUk1oswH3FgAAgI0lBvS7moYHZV4ZMt+eEfPl5Z9e2a+a2SCOp9WpA6KcT/2BMUGbDbi3AAAAAExhR68cSv082weKfwOAewsAAAAAAAAAAAAAAAAAAMDEXuiVa1UDgDYbAAAAgG49kPoDjm1TFQDabAAAAAC6c0Ov/JYEdAC02QAAAAB07pPUD+YI6ABoswEAAADo0MtpEMwR0AHQZgMAAADQkafTymCOgA6ANhsAAACADpxKq4M5AjoA2mwAAAAApnB9r1xI9cGcYeW0agPQZgMAAAAw3i2pH6CJ8mFaHbw5k/1elkdVG4A2GwAAAIB2HkpSGwBoswEAAACYCQEdAG02AAAAADMioAOgzQYAAABgRgR0ALTZAAAAAMyIgA6ANhsAAACAGRHQAdBmAwAAADAjAjoA2mwAAAAAZkRAB0CbDQAAAMCMCOgAaLMBAAAAmBEBHQBtNgAAAAAzIqADoM0GAAAAYEYEdAC02QAAAADMiIAOgDYbAAAAgBkR0AHQZgMAAAAwIwI6ANpsAAAAAGakLqBzj2oB0GYDAAAAML26gM6DqgVAmw0AAADA9O5OqwM6R4dMe43qAtBmAwAAANDc5l75N60M6HxVM91rvfKS6gLQZgMAAADQzmdpdc/Kj3vlQOr3sPy6Vy4lg/8BaLMBAAAAaG1vWh3QycvvvbJLNQFoswEAAACYzPG0OsVBlPO9cqPqAdBmAwAAADCdHb1yqFeOpH5agx2qBECbDQAAAAAAAAAAAAAAAAAAAAAAAAAAAAAAAAAAAAAAAAAAAAAAAAAAAAAAAAAAAAAAAAAAAAAAAAAAAAAAAAAAAAAAAAAAAAAAAAAAAAAAAAAAAAAAAAAAAAAAAAAAAAAAAAAAAAAAAAAAAAAAADC5i73y3165S1UAI9xZtBXfqgptNoB7CwAAQHOnioef91QFMML7RVtxUlVoswHcWwAAAJrbUTz8RLlXdQA1HijaiH+LNgNtNoB7CwAAQAtlL6Qfe+U61QFkru+VX5Le19psAPcWAACAid2RBj0rP+6VraoEKNqCz7P24Q5Vos0GcG8BAACYzJnsYehCr9yoSmBDizbgi6xdOKtKtNkA7i0AAACTi8+CL2UPRX/2ytO9slnVwIayqbj2/8zag0tFG4E2G8C9BQAAYAp398rf2cNRlD965fVe2ZcEd2C9iuDInl55pVd+q7QB0SYYAFSbDeDeAgAA0JF4WLpceVAqy7+98k2vvNUrx3vlkV55sFduSf38nptUHyysCMhGj8MHeuXhXjmS+ilNPuuVf4Zc81eKaxxtNoB7CwAAQId29cr3Qx6clPVT4gH5qV7Z0uLcuKZXjqWVA6op67P8kAyWp81W3AfcBxT3FgAAgJmJHpLP9MovHhjXffm5V3Y3OCce6pVf1de6L7/3yrMtg3JosxX3AUVxbwEAAJgisLO3V84WD1AeJNdvOTLiPDihftZ1iXQm53plf5KiRJutuA+4DyjuLQAAAHO1s1ce7ZVTvfJ2r3zQK9/1yl+pP8jWPx46l7o8UXPMT6qXpS6RF/xqEQyJ3q4fFUGRF3vlQOqnMkGbrSjuA4p7CwAAAHQoeqTd3ivP98qflQfrh7LpHq/89kfqB/NuT3q1AbgPAAAAADDWtl55P638fPyW1B847Wr290hvcb3qAnAfAAAAAKC96NlYBlq+6ZUfsn8/rXoA3AcAAAAAmE4egBmVHxgA9wEAAAAAJvBmGgReXlQdAO4DAAAAAHRnc6983SufqYqFZ2BEwH1A2wwAAADrRgQlzvTK7iXc9h29cluL6WNAvpuG/PZ8r3zUK4d7Zesa78exXjle7E9bd0wwz6PFMV/UgQhf7pVfe+VEr2xxicLUdvXKwTW8nnb2yv7i/tJVW/9AR8sadR/QNmubAQAAYCYiwFB+nh+9A3ct0bY/1yv/9srrqXlQZZgTWT383SuvpLULxp/L1v1pr+xtMe+3xTxtgkTni3VFMOXBBTyu0dPyy2Ibf+6Ve12mMJW9Wdv2Rur3aJ6lA8X6rvbKW71y95Bpmr5EfbxY3g/Ff69Vb2xts7YZAACAdSQCFDfMYb3beuXPtHKgughqH16Sens72+7LvXJkimU9nlYG4U+mtevp92blGLzRYt4bUz9gE/t/sMH01/TKP9m6vp/TuTfOzcVx+G+xvbs1EzCxPZU25o/U7xE+qY9Tv5f4MA9X1vdTWt27+6+svds2Zn1PVZb3nbZZ2wwAAABtH2gjEB5Biu1rvO7Xswf+K71ytFeuTcuT8/X7bPs/Se16KVYdzJb16BrvxxvZuu+fYP77s/lfGDPtE9m0kVpg8wIf3xezbX17wmWUPTePaWrYwG7LrqWLafp0J9EDOl7Yvpvqvxh6qLK+6jS3ppXB7bgH3jVifWeyad9dw3uUtlnbDAAAwDrxWfYwG73mdqzReu9NK3u/3z/FsqLHXwx2d2AN6+3GtLLH4LRBmUez5e1Z43Pg1Wzdk/a+fytbxskR05UvLp6f0b481+Gy8kDdqQmX8XJaGdiCjei67Do409EyTxXL+zz1X97m8p73L9XMezSF/EsDAAAcm0lEQVT7/b3Ufxk9qg0/n02/U9usbQYAAGC5XFc83EeQIHpCxyf0D61R2Zf6n/T/t1IiEH/jjPc7ggk/ZOt8pvjbJOXWyrIeXqNjl6ePeayD5e1P8wvC5wGpSV8m7EgrX6rU9aIs80J/m2bXkzTW/UEan16iqV+Lbb51ymNallc0e2xA12bXwJGOlhnpU/5Ig/FE8jblzmx9j9fM+0ka5BVvEty+XEz/pbZZ2wwAAMByeqjmYXDe5cMZ7/NrM9z2yBV7xxoct7Jn5KUxQYuDxTTRA3FUft19aX5B+CPZuqdRvtS5MqROvkn9HL6zPD5X0mBAxj86KFfTIId1mxLpLf4dco4e1+yx4G4q2ulrO1re1tTtS8vSK6m+l/f12d+rX0jdkF2bDzVYx/ZsWSe0zdpmAAAAltfZ1P/sPHrsRVqS/Q3Lt2kwONn+DsvtM9zX6oB5kUbm9BTl27R6AL5TMz5eW9NgALuTY6Z9LK18QTBs2/KXMWsdhM979U/jQLGMQzW/lcGkJ4bM29XgwL8U6/mtV95f0PKMJo8Zi/Zk0gB6zPdNcR19kepzrre1Jc0mCH9PttzzlX0YFoR/NrVLi3MgW9Zt2mZtMwAAABtP+Un9X0uyvZF3t0wfEEGe/xTbfsuEy4uB9P7OghTPrdF+lIH1CMSPS93zXLZ9EXwYFuiYZxA+f1EwrbrUANGrNnofvjVknhuK339P06cTKnt8fqh5YAM7kQY9n+PF5EfFNdGk/JhWvth8v4PtmVUQflN2D3gy+/uwIHxM/0tx/2n6cuFsGqRqWWvaZgAAAFgAZc+yS0uwrREUKXutf58GPes+KP7dttdmBA9+S4MAxbNruC/ly4/XG0x7LtvGR0ZMt8hB+M2V/47jFYGUd1M/QHVmTCmP+5tDfv8qrQz6vZrq8xY38WFqH+jZX9RB21zI8VXDXZohFlR53UUgPgLrH6dmQfhL2bV4pbjOd025LbMKwocX0+oezMOC8NETPALKN1emf3ZEu1uOOTJJKpqbtc3aZgAAAJZf2av8oyXY1vIBPAIa+aftMUhbvEz4uMWD9rYi2FAGBs6s4X7k+YGbpCa4WEz7+5j9axuE39LhPo0K9MQAhzEo4cHsb4fT7MclODDhvryf2gd6nkqDl1nHWtTtp8V8F3rlAc0RC2b7hO1EeQ1F3uxbO9qWJkH4XR3u+7AgfNx7qunWnkmDdGH3Vn67KauL7S23oRznY5qBaLXN2mYAAAAWwOXiQfO9Bd/O8nP+CEjfMCSYEAGQtxssK4Iree+8D9Z4X/5TrPfjBtNGj8FyALhxvebbBOFj0MEISrza0T4NC/RUvzbYl/0WYxfc3yvXpOE9I9vsU3ku/1KcD5OaJNDzaFoZZHq+4XzvpZU9hu/WJLEO/Fqc0192uMxxQfgyYH1yRLt/opju7qLd2TKi5C9LD42Y7mDl2o/UK3l6tDKo/WnL/b0ra9Oi7NU2a5sBAABYXleLh8y3F3gbX02DAf6uHzHdI8V0Z0dMc12xnPLhOgIjW9Z4f8p8ybsbTJsHOu5rMe24oEgeYDjXYDuOF/NEyoFI3XCkUs5myyv/djStzg0dwYw2g/ZOEuh5fcrjM0mgZ1+2ncdbzPd2GowNsGPINPH1QwQzT2muWAJ5sLy8FjenyVOQ1C23GoSP3uf52B7DBsc8mWbfy7uaA79MJ3a6aM+alAjs/5ZWB/d3aJu1zQAAACyn/3b0cDwrp9Ogt3qTQfCOFdO/k1YHfaIHfd4D/vPU7+m3lnandgP0lYOy/tpg2iZBkQgaHE+rg0bjAvGRUuJq6iZAdbJFfU0S6Dk95TGaJNAzaT7+MkD2x4hp/pMt+2VNFgtub1qddiQGn/6paPfi+ooA51sty9vZci9Ufvujpp25f0j791NxbcfyzhTtRV4+yZbxURp8tXS6YYmXxvdl67uSugvun9U2a5sBAABYPluzB8ijC7h9b034cFs+GEcv923F33amlT3/ItByzRz26Z00yB0cPRfH9Yb/LK1Nz80oz43ZlodTv4fm3qI+txXlpspyto0o17esr0UI9EQv22PFvu8rjtn9lXIi285jNb8PK+U4B5eH/H605ji9ruligT2Vnat5z+rdNedy9DK+2qI0nS/a18cn3P6v0yAA/0aaLod5+ULizWIZ40r+ldarNb/v0DZrmwEAAFg+t2QPj48u0HZFMCCC5H+nlQPGtVEOlBc5aJ9MK3tKRq/6LXPYr+gN+m/Ng/sXQ6bP88GfaVA+Tit7cJ5pWaYNNA0b/G8aixDoubY4j/67QOWE5osFlb9orIpgceQE3zrBcpsMzDqtU2kwiOrt2X0jAuLbJ1he2Zv6UMPpz2X7uL+D/dE2a5sBAABYAPkD+t6Ol31z6ged24pP66PH+ve9smvKbXi05gH5jTnWdxng+T3bnsjle9OQ6csgx2cNlz/pZ/fTeia1D/RcP4N9mmXe4b3F3+P8iYEWH6uUl7PtfLHm92Gl/NLhcot5otyu+WKN3Fuc95saTv99ap8ypIlZB+HztuZ45f5Y5mePF6ZPNWy/4iVqmYrmTMNtyIPwD2mbtc0AAACsDweyh9MbO1xuBEsiEHMp9YPqTT1eBC2it9zWKbchelt+WwlARJqCSLlywxzqOuokelVeTP2ATLlNo/bzldTuK4V5BeHfS+0DPdFD9FjH+1QGes5OuT9rmXe4PBf+0ByxoKKN+qK4HsYNrnptmiy/eNM2dFZB+Duz9qMcH+ORtDK3fQR7f0qDdDivj7m/PZYGX2M1bUvyIPwD2mZtMwAAAOvD02nw6X2XXs0eeqPX9x0N5olAzzdp+sBD5LZ9La0MPHxb+VsEUN5O8+ktHukYTmfbMiotTgRvYkDWpj1Q5xWEv5zaB3rKlBURVDk3onyeLfezMdP+U0z39pT7I9ADK8WLy59TP+XVqBeHeeD6gY63YVZB+FvT4Ouk2L/yRUP+krpMi3ZN1naV986XUv3LiWi7vkz93tdXGm7Lu9myr9M2a5sBAACYj9tSf7DS+OQ6grkPFg+Vk5Yyh/iVKZeTl5fT6hQwEeDYOeO6iYBF9Lz8K1tv/Hf06CuD2HcWQZF8234rHrYj/+6s8sRHgCaC6WXu92MNgiL3pfa9SecRhL+75njf2WC+ctC7CGKNGmDxn9R8MMZyuvNT7pNAD6wWY4j8mUYH4sv2/+/U/OVhU7MIwt+eBgH485V7wGPZ+qqDvJ6qtHkf1dyry7agDObf3GB7zmfLnLb+tM3aZgAAAKbwfFqsQcialm9nVB8R2IiehnnwPV4qvJCG57aNFxhf12xjBB2iN3686IjBXCMwH8Hw6P2Y93TcUqw30hM0SbdT9oIvc8UeSeOD8G8U+9SmN+Q8gvBlMOrZSl1eLOpw2IuN8ni92OE+lb0+v5hynwR6oN6eNAg61/X+LtvV92ew7q6D8NFT/89ieS/V/P54tr5nan4/WWnz8lzgkarm8+K/d6fmacU+yu5h2mZtMwAAAHMUOXc/SP1A8YkiGBGfyh+YoJSDxn1Q+Xse6H9xwmVXS5dB4U3Fg3U8iP+bVva4j8DDtobLiQEH4/P4f9JkLxYiYLJ7zDquKbbr1exveQ/LYfPEsWmbU3keQfhvivWdyNZ9fxr0Lo0vDQ5X5rkum/aRDvfpcrG+56bcJ4EeGK58qVgNtN+QXQNHx7Tft06w3i6D8E8W946/0iDVTFX+snTYgKJ5arF7ir/dVNxT7qpsd5NBSX9I3b201jZrmwEAAFgAm9IggH2g8tue7KH1oQXZ3uh1GT3TY2C3vNd77MPHRcCg+vl+BNmvbbDsmCYCLp+klUH9YSUC5Hsbbne80IhUNHmP9nFB+EhX81vDbe8i2DCpnWmQiuBgZZ/yPMtR3s3m25f9/ZYO9+mOjvZr2kBPvNQ63bB8nwR6WD5l3vCzNe1atKGjBvreXrQNB1qus4sg/LXZtl9Io1PElEH42NZR+e0/TYNe7yEG1D5XmSbuARcbbF/5YnzaLwm0zdpmAAAAFsS9aXie2EUIwm8p1h092z9Jq/PPxsN09LYc1ev9fDFtBER2N1xvBMsPFPPkgYq8NA0ARSAk8uHur/x9VBA+XjbEgKyHJ6iztQ7Clz0szw/Zp7vSynzA5YuLsift3wu4T+V50zYQ9lCaLl3TZU0SSyS+1vmuOHfL3s3vFf/+vMH8ZZ70Yy3vCdME4Xf0yk/FtfZkg+kjCP9mGp7WLN+u6ytt/o7KNGXweNT9alO2f2e0zdpmAAAA1oeyl9/VtLoH+VoH4eMz/jINTgS/f0wre6RHID0COy8W27O54XLfrzxMTxLYiAH2IiAeaWuiZ9yfLeb9MK3uERlGBeEjCPLVhPU4aVBkW2qewid3sVjX7hH79FT29weLv50r/v3pDPcptThP6o5brO+9FvM8nG1n9Cbd0rC8l12HsEyiR3XZc/uJNHhRerTh/O+mlUH8caYNwt9U3GNubLhv57I2q6nILV+XRqzMz35oxLzb0/CBYLXN2mYAAACW1NvFA+YnNb+tZRA+z0Eb5a/iQTsGJo2ARQToN0247HPZcl+bYjkRtGmbyzZeKkRKmbrg9qggfPTQvHXC7Zw0KBJpGSIX8U0t5rmjWM93DfYpBmvMXyyUPWjfmOE+vVKs84YJ6rEcHPGdFvPkKR/aBO7Knp0XNUksocOV9vuf1Hww6Qg6l72x/9Ng+q4HZh0lH3T1+xZtz7B7TBkIPtewrZvmvqtt1jYDAACwQH5Kw3shrnVP+FjfrjR577hh3sn244YplvNJGnza32QbI2gfeWSH5Y0flxN+UpMERZ7N5rmURudIzr2aBj1gx+1T1H2ZruHubLqDM9qnvdk8P6fVqSHGKQc0fLPFPBFEjC8v7m25rqjHA5ojlti72fX2dst580HAx10HaxmEv5itK3qF3zbl8q5Ng17Vw+4hT2Tr3DrFurTN2mYAAAAWxC3Zg3DdgHPzyAm/aQbLfCsNBgqcVB6kjhI98cYF4j8uHuCHqQuK3J76aRweTf1ARfQSvbZleSSt/Ox+3PSPp9X5b2MAwXGB+MgHHXlyL2XHrcmLhftTP51P3mv26pjyT8vprw7Zp50tjnm5ja+v4TUZ51QEiv6jeWLJ3JFdaxG8bhNAvj67xq+k0YOBrlUQPt+f70fsT1yzX6Z+CrEmysD+I0N+L79OuzTFtmubtc0AAAAskLLH3d+pPvg9jyB8pGH5sXjYPdsrpzsoP6RBEH6S+c+n+oHaxuWj/U8aHaivC4rEcfg+TTeAXFflxwbHKqZ7asw+VUUw681imhj09q0h5dyQ7fpkxDzVcimtDPS06dFYBouqeZnjxUX0EN1XXCORamhLByW+nPgw295TmiiWyKnKdXq25fxnsnk/HDHdtEH4uH6bBHxfTc3Sl7yRTdckQHu6mPaDIb+XQfp3pjgW2mZtMwAAAAukTK8yLD/tPILw4b20GEHoJuW+KfZzWFAk8t9/VAQqIifxkZYlDx69PMH8ZRkVFImXBZFG4Me08gVOmxQ7T6XR6QuOZcv6Lk2Wd7gMnET6gjZpjjZl63tkxLUz6/KEZoolED2vy97Jv6d26UxKD1TO/WFf4kwbhI/5P0v9HvcxDka8ZH23uA/mpRxs9t+a38ryUc01e2zM+vdny62mR8vHRjky4bHQNmubAQAAWCA3FEGAeJh8dMg08wrCRyqCCN5EOpYIxESAZ5pebK+nQR7eLR2XaSxSTvi2DhXLf3hG+xQ9Gv8olvNnZbltB5st8/i3sX3M+uK8/Db1A3HREzbSFUXv089T/0uGJycor6WVQZ7Y5gjybdJcseCOF+dsfHW0M7u3XE7N04xsSitTlQy753SRjiYGn87TqFwttrUs+W+Xx5RqcPavMfu8OVv+icpvB9L4lxDaZm0zAAAAS+SZNMi/OyyYPK8gfNfKz/+vLth2LWsQPgIPEWz7cIb79GK2nKem2Keyd27b1A75wIFtXrbEwMIRgJzkC4mv0toNOAldievjt7Qy8PtKWjmgaVMfp9n3hC/tTv2A7qaa9u2XNMhtP8pNaWVw9sXULDD7QTH9T5W/l1+BfaNt1jYDAACwPpR50k+PmEYQfraWNQj/VFGXO2e0T2WwJJbx9ZT79Hcxzxstt6HskXplgu2PdUUqiDYDU57M9u9NzRNL5D9pkA+8tC0N0rlEOdxwWWU+8rdHTDPrgVmfbnHfy6dtE0zOB8N+OKuzsof8U9pmbTMAAADLL+9JtmvEdIsehI/e/PFJ+44x0wnCdydyFkfO5xMz2qfoyfl1drxunXKfynmebbkdL6T2vXhLEUyLdA2vNZz+/rRyMNxrNVEsiTjXy/Qtt1R+ez47r39reF5Hu3KxWO4wswzCX58GqVa+aDD9N9m27GyxnmvSIOB+ofhbmdLnrwnbAG2zthkAAIAF80XxUPnRmOkWOQif56WNINCoAQDHBeHj991z2IdlDMLHoK/fznCfTqX6ge8m2adrs3kOtNyOMi3E2Qn343Cqz8tcFWMzlKk8omfnLs0TS6Qcb+PkkHM7z63+n47WOcsg/BvZsu8cM+1d2bQfT1F3UeLF+O8j6lLbrG0GAABgyexrEWRY5CB8npe2LK8OmXZcEP5A8ZD9WYM66dKyBeHvSf2g2q4Z7dPuNDy1wyT7lM+zt+W2XEqTBYhykZ7j8oj6imDihWwbD2qeWCL3pJVpSerkgeZLHa13VkH4B7PlNgnwvptNP0me8duz+cuXFU2/GNA2a5sBAABYYPFg+WPxUPlug+m7DsLH8nZ2sJzb0iAvbRm4ODIiANAkHU0ERH4qpnsr9Qfcm7VlC8JH+p+jM9qnG9Og1+GXaXXO3kn2KU+Hsa3FtuS9NHdMUV+xT9G79dch59P72Xpe0jyxZPeS71P/5eWtI6a7M618UXp3R+vuOgh/Uxr0RI90MDeMmX5Xtg2fT7HeDyr1M+n+aJu1zQAAACyQMpdq9ADb3mD6roPwkT7mcAfL+Trbrp/T+IB505zwkQ/406yOnpzx8cgH5+vSrAdmHeXwBPsUQbWv0iDv7g0N9ileusQgeS8W9Ri9IvcXJXotRg/c8kXN7y334ZHs3JpW2bv2h8p5eibbnw80TSyZl1PzoPH32bn+aAfrnkUQ/nDR5v+3aDe+Kq7RaFfqgr2fZdtw+xTrzXuYx3rv0jZrmwEAAFhuD2QPlocaztN1EP7f4iF6Gnle2niAb9Kzvs3ArJt75e1sHRFsuXFGx+RImk0QPk85tNZB+En2qex1+Esa/nLo4co+RTAoXpKcTyvzTteVti9+Xkuj0xu1dSzbv13Z+VgO/rhV88QSKe8LTXNyP5ed7/s6WP8sc8JH+/NosW8/ZuuJr6TOFNt/NPv7y1Pux4VKW/VLGt8LX9usbQYAAGBBxcPlnxMEDboMwpefke+dYhn59kSv+jsaztcmCF96Oa0M9s8imJ0HRTZ1uNz9aX5B+KMt9+mdYtrv0ugvGkbt0zW98lQapJPIy9EJ9qEMvt3TYb2U51OeRikGUbxe88QS2V5cZ9E7ummAsuxxHPegLR1swyyD8FWR+ixSp1yqaVsibc11Uyz7fBp8dfVbttyv02R54bXN2mYAAADm6NbsAf9sy3m7DMLvLZZz1xT7Ub5IiAf6O1rMO0kQPpyqBA1OdnxsTmbL3tLhch9J8wvCv9Bin8ogT+RUHhfweLTBPsUXC98W00QKjEkGSyxzWF/suF4i73EeyPun5TkM8xZB96+L9rfN10HRDkSA83BH27GWQfjSpkp7XZa/U7+HfJtc9/G1VdnD/HLRTu2pLDd6yHcdiNc2a5sBAACYkchVW/ZAOz3B/F0G4ctB4SYJLEQvvF+K+WMgtdtazj9pED7kgYsob3R4fPJP37sMwh9I8wvCN9mnOAc+ToNBcLd0uE/RUzd6Zk76ZcGrxTqe6LBOIuBU15M2BrWMwJ6UByyD94tzdpIXqZs73I55BOEjxUoZRI7A+w811/MXDeomb/vi3pwH75+rLC9eeHSZCk3brG0GAABgBqLn+V/FA+XTEy6jyyB8mWe9bRA+gh9lwGPcZ/Hjgg9XJ9z2s2k2PeLfSLMJwh9K8wvCnxmzTxGIKYNZx1os97FsuQ/OaNsjdUL0TI0XPl2kB4oAzsuVc+eV1O/RmQfxIrVSBOBu1myxoMq2au8CbMtaB+GjV/TPaZBS597i7xFQ/imt7hl/y5Dl7CzuYWVv8LoBX9+rLC++YtutbdY2AwAAsJhOdfQA32UQ/tdiOfe3mGd79kD8UZr88/zy0/8rE84fD/35AHqRWmFHB8cpD4p02ePu8dTtgLptnB2xT3Hsfy9K2/Py8Brs04k02WCBdSJFw8/ZNkfwLU/BUBcEivPq09Tv6bldM8aCKM/TQwuyPXdm18zBGa8rrsW/s2u4GmCPe9K7lev4hZrlRG/x8qX4OyPuZVuLNqDaM/vFNP2LWm2zthkAAICORIDgy+KhMXrU3TDl8roKwj+cLef9hvNEoKUM3J9qMH08VMdLhxjsLj6jfz31e8DnAZKvptiHSAvwZ7asYx0cr7ey5XWZ//dIml8Qftg+xdcYEcj4LE2WYuHojPcptjV6PX475XIeLM6zclvjHI6BCYf13oyUUZ+n1UG3KJEm4Z3iXItr6NbU7QC+0MTPabJBNKcR7cXfxbV0LvV74kd7Hi8uf0mz/9In7qWfZOt5LY1+UfpKNu2blftGeQ+K+8djDduiCzXtQfS6f0TbrG0GAABgfiI4EIHqq8WD5f6OlpsH4Z8v/t2mxENv9Fz7vfIA++yY9Uavwfj0PII/TQdw25f6gZJ4+XBlyIPzqSnr42BaGZSZ1rlsedd1eD68mC133xqfi/k+bSv+tiv1B7v7zxTLfXXG+1T2fLxzgnkjVUL0kLyYbWN8wfFkap4LO9J8fD3kvK0bDDKCUpG7+cM0+WDHsKgi/cfx1A8cfzvkOoigdteBz3hxHQH1f4t1xLqbDrr6fBr01o5e6yeK+9h/i3bxxpZtyqdD9ju2aZJgvLZZ2wwAAMCEIgARvZ5/KR6kIwjQZY/q6xo+eLYp32QBgKp4mXC6CIC8PMW+RL28XVnvHyPW20b5MH6gg2Xl+X/v7fC45bnm96/xOfl+tu489dDmBd6nu9LwNBLDxLl0qDiG/xTzx/9G0HCaFFAx7wdpEAQcVX5M/RdDemCy3sXL2Kup3cvcNqLn+yvZOuLaenzCe2b0LL+U3e/un3Cbos08N+S6j5zyD2ibtc0AAADMVgSrn0n94Hs8EMYn+rPKUxqfa0cvsstFgKJtiZ5hvxYPxEdHPJTuLAILkft9VwfbfX0a5PLtckDB6N0faQG6eNlxPs0mrUKe+/fAGp+bH8xon96c0T7FtfRDcY4PC0bFORvBoEPFduS9KuMcO1f8dk2H2xXX87PFNVEX5PkgdfvCDRZdnvLlkw6Wt7m4bvO0M1+kyYKn0XM/BvAsv/qK4HtXAenyy6YIIk8zFom2WdsMAABASxEoiJ5d0QNt5zrZpwhi3NPxMuOhPFLTPLKg+/xhGuSXvb3D5ZZfAcRAgPfPaZ/ic/ybZrBPX3ZcVy+l/gumW0Zca3nPx6vFvsVXJ9ETdS16Ot5ZrO/HNAjwbU6wsdyRph+kO/dbGuQGf2mKdqXsrR7txLszanO7SGuibdY2AwAA0FIEq29UDWPFw/uOBd6+yBkcvSW7DhZEvttIU7RlDvv04IzqPFIB3D6D5UbPzVFpHSLAEqkQHu2V2xbgnNnl2mcD29vhsh5M3bz4ja/Sji3Bdalt1jYDwJr5P1QN4F3gBQtHAAAVtXRFWHRNYXRoTUwAPG1hdGggeG1sbnM9Imh0dHA6Ly93d3cudzMub3JnLzE5OTgvTWF0aC9NYXRoTUwiPjxtc3R5bGUgbWF0aHNpemU9IjE2cHgiPjxtcm93Pjxtc3ViPjxtaSBtYXRoc2l6ZT0iMTJweCIgbWF0aHZhcmlhbnQ9Im5vcm1hbCI+JiN4MjIwNzs8L21pPjxtc3ViPjxtaSBtYXRoc2l6ZT0iMTJweCI+eDwvbWk+PG1pIG1hdGhzaXplPSIxMnB4Ij50PC9taT48L21zdWI+PC9tc3ViPjxtaSBtYXRoc2l6ZT0iMTJweCI+bG9nPC9taT48bWkgbWF0aHNpemU9IjEycHgiPnA8L21pPjxtbyBtYXRoc2l6ZT0iMTJweCI+KDwvbW8+PG1zdWI+PG1pIG1hdGhzaXplPSIxMnB4Ij54PC9taT48bWkgbWF0aHNpemU9IjEycHgiPnQ8L21pPjwvbXN1Yj48bW8gbWF0aHNpemU9IjEycHgiPnw8L21vPjxtaSBtYXRoc2l6ZT0iMTJweCI+eTwvbWk+PG1vIG1hdGhzaXplPSIxMnB4Ij4pPC9tbz48L21yb3c+PG1vPiYjeEEwOzwvbW8+PG1vPj08L21vPjxtbz4mI3hBMDs8L21vPjxtc3ViPjxtaSBtYXRoc2l6ZT0iMTJweCIgbWF0aHZhcmlhbnQ9Im5vcm1hbCI+JiN4MjIwNzs8L21pPjxtc3ViPjxtaSBtYXRoc2l6ZT0iMTJweCI+eDwvbWk+PG1pIG1hdGhzaXplPSIxMnB4Ij50PC9taT48L21zdWI+PC9tc3ViPjxtaSBtYXRoc2l6ZT0iMTJweCI+bG9nPC9taT48bXN0eWxlIG1hdGhzaXplPSIxMnB4Ij48bW8gc3RyZXRjaHk9InRydWUiPig8L21vPjxtZnJhYz48bXJvdz48bWk+cDwvbWk+PG1vPig8L21vPjxtc3ViPjxtaT54PC9taT48bWk+dDwvbWk+PC9tc3ViPjxtbz4pPC9tbz48bWk+cDwvbWk+PG1vPig8L21vPjxtaT55PC9taT48bW8+fDwvbW8+PG1zdWI+PG1pPng8L21pPjxtaT50PC9taT48L21zdWI+PG1vPik8L21vPjwvbXJvdz48bXJvdz48bWk+cDwvbWk+PG1vPig8L21vPjxtaT55PC9taT48bW8+KTwvbW8+PC9tcm93PjwvbWZyYWM+PG1vIHN0cmV0Y2h5PSJ0cnVlIj4pPC9tbz48L21zdHlsZT48bXNwYWNlIGxpbmVicmVhaz0ibmV3bGluZSI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PTwvbW8+PG1vIG1hdGhzaXplPSIxMnB4Ij4mI3hBMDs8L21vPjxtcm93Pjxtc3ViPjxtaSBtYXRoc2l6ZT0iMTJweCIgbWF0aHZhcmlhbnQ9Im5vcm1hbCI+JiN4MjIwNzs8L21pPjxtc3ViPjxtaSBtYXRoc2l6ZT0iMTJweCIgbWF0aHZhcmlhbnQ9Im5vcm1hbCI+eDwvbWk+PG1pIG1hdGhzaXplPSIxMnB4IiBtYXRodmFyaWFudD0ibm9ybWFsIj50PC9taT48L21zdWI+PC9tc3ViPjxtaSBtYXRoc2l6ZT0iMTJweCI+bG9ncDwvbWk+PG1vIG1hdGhzaXplPSIxMnB4Ij4oPC9tbz48bXN1Yj48bWkgbWF0aHNpemU9IjEycHgiIG1hdGh2YXJpYW50PSJub3JtYWwiPng8L21pPjxtaSBtYXRoc2l6ZT0iMTJweCIgbWF0aHZhcmlhbnQ9Im5vcm1hbCI+dDwvbWk+PC9tc3ViPjxtbyBtYXRoc2l6ZT0iMTJweCI+KTwvbW8+PG1vIG1hdGhzaXplPSIxMnB4Ij4rPC9tbz48bXN1Yj48bWkgbWF0aHNpemU9IjEycHgiIG1hdGh2YXJpYW50PSJub3JtYWwiPiYjeDIyMDc7PC9taT48bXN1Yj48bWkgbWF0aHNpemU9IjEycHgiIG1hdGh2YXJpYW50PSJub3JtYWwiPng8L21pPjxtaSBtYXRoc2l6ZT0iMTJweCIgbWF0aHZhcmlhbnQ9Im5vcm1hbCI+dDwvbWk+PC9tc3ViPjwvbXN1Yj48bWkgbWF0aHNpemU9IjEycHgiPmxvZ3A8L21pPjxtbyBtYXRoc2l6ZT0iMTJweCI+KDwvbW8+PG1pIG1hdGhzaXplPSIxMnB4IiBtYXRodmFyaWFudD0ibm9ybWFsIj55PC9taT48bW8gbWF0aHNpemU9IjEycHgiPnw8L21vPjxtc3ViPjxtaSBtYXRoc2l6ZT0iMTJweCIgbWF0aHZhcmlhbnQ9Im5vcm1hbCI+eDwvbWk+PG1pIG1hdGhzaXplPSIxMnB4IiBtYXRodmFyaWFudD0ibm9ybWFsIj50PC9taT48L21zdWI+PG1vIG1hdGhzaXplPSIxMnB4Ij4pPC9tbz48bW8gbWF0aHNpemU9IjEycHgiPiYjeDIyMTI7PC9tbz48bXVuZGVyIGFjY2VudHVuZGVyPSJmYWxzZSI+PG11bmRlciBhY2NlbnR1bmRlcj0iZmFsc2UiPjxtcm93Pjxtc3ViPjxtaSBtYXRoc2l6ZT0iMTJweCIgbWF0aHZhcmlhbnQ9Im5vcm1hbCI+JiN4MjIwNzs8L21pPjxtc3ViPjxtaSBtYXRoc2l6ZT0iMTJweCIgbWF0aHZhcmlhbnQ9Im5vcm1hbCI+eDwvbWk+PG1pIG1hdGhzaXplPSIxMnB4IiBtYXRodmFyaWFudD0ibm9ybWFsIj50PC9taT48L21zdWI+PC9tc3ViPjxtaSBtYXRoc2l6ZT0iMTJweCI+bG9ncDwvbWk+PG1vIG1hdGhzaXplPSIxMnB4Ij4oPC9tbz48bWkgbWF0aHNpemU9IjEycHgiIG1hdGh2YXJpYW50PSJub3JtYWwiPnk8L21pPjxtbyBtYXRoc2l6ZT0iMTJweCI+KTwvbW8+PC9tcm93PjxtbyBtYXRoc2l6ZT0iMTJweCI+JiN4MjNERjs8L21vPjwvbXVuZGVyPjxtcm93PjxtdGV4dCBtYXRoc2l6ZT0iMTJweCI+JiN4NEUwRTsmI3hBMDs8L210ZXh0Pjxtc3ViPjxtaSBtYXRoc2l6ZT0iMTJweCIgbWF0aHZhcmlhbnQ9Im5vcm1hbCI+eDwvbWk+PG1pIG1hdGhzaXplPSIxMnB4IiBtYXRodmFyaWFudD0ibm9ybWFsIj50PC9taT48L21zdWI+PG10ZXh0IG1hdGhzaXplPSIxMnB4Ij4mI3g2NUUwOyYjeDUxNzM7LCYjeDRFM0E7PC9tdGV4dD48bW4gbWF0aHNpemU9IjEycHgiPjA8L21uPjwvbXJvdz48L211bmRlcj48L21yb3c+PG1zcGFjZSBsaW5lYnJlYWs9Im5ld2xpbmUiL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j08L21vPjxtbyBtYXRoc2l6ZT0iMTJweCI+JiN4QTA7PC9tbz48bXVuZGVyIGFjY2VudHVuZGVyPSJmYWxzZSI+PG11bmRlciBhY2NlbnR1bmRlcj0iZmFsc2UiPjxtcm93Pjxtc3ViPjxtaSBtYXRoc2l6ZT0iMTJweCIgbWF0aHZhcmlhbnQ9Im5vcm1hbCI+JiN4MjIwNzs8L21pPjxtc3ViPjxtaSBtYXRoc2l6ZT0iMTJweCIgbWF0aHZhcmlhbnQ9Im5vcm1hbCI+eDwvbWk+PG1pIG1hdGhzaXplPSIxMnB4IiBtYXRodmFyaWFudD0ibm9ybWFsIj50PC9taT48L21zdWI+PC9tc3ViPjxtaSBtYXRoc2l6ZT0iMTJweCI+bG9ncDwvbWk+PG1vIG1hdGhzaXplPSIxMnB4Ij4oPC9tbz48bXN1Yj48bWkgbWF0aHNpemU9IjEycHgiIG1hdGh2YXJpYW50PSJub3JtYWwiPng8L21pPjxtaSBtYXRoc2l6ZT0iMTJweCIgbWF0aHZhcmlhbnQ9Im5vcm1hbCI+dDwvbWk+PC9tc3ViPjxtbyBtYXRoc2l6ZT0iMTJweCI+KTwvbW8+PC9tcm93PjxtbyBtYXRoc2l6ZT0iMTJweCI+JiN4MjNERjs8L21vPjwvbXVuZGVyPjxtdGV4dCBtYXRoc2l6ZT0iMTJweCI+JiN4NjVFMDsmI3g2NzYxOyYjeDRFRjY7JiN4NjhBRjsmI3g1RUE2OzwvbXRleHQ+PC9tdW5kZXI+PG1vIG1hdGhzaXplPSIxMnB4Ij4rPC9tbz48bXVuZGVyIGFjY2VudHVuZGVyPSJmYWxzZSI+PG11bmRlciBhY2NlbnR1bmRlcj0iZmFsc2UiPjxtcm93Pjxtc3ViPjxtaSBtYXRoc2l6ZT0iMTJweCIgbWF0aHZhcmlhbnQ9Im5vcm1hbCI+JiN4MjIwNzs8L21pPjxtc3ViPjxtaSBtYXRoc2l6ZT0iMTJweCIgbWF0aHZhcmlhbnQ9Im5vcm1hbCI+eDwvbWk+PG1pIG1hdGhzaXplPSIxMnB4IiBtYXRodmFyaWFudD0ibm9ybWFsIj50PC9taT48L21zdWI+PC9tc3ViPjxtaSBtYXRoc2l6ZT0iMTJweCI+bG9ncDwvbWk+PG1vIG1hdGhzaXplPSIxMnB4Ij4oPC9tbz48bWkgbWF0aHNpemU9IjEycHgiIG1hdGh2YXJpYW50PSJub3JtYWwiPnk8L21pPjxtbyBtYXRoc2l6ZT0iMTJweCI+fDwvbW8+PG1zdWI+PG1pIG1hdGhzaXplPSIxMnB4IiBtYXRodmFyaWFudD0ibm9ybWFsIj54PC9taT48bWkgbWF0aHNpemU9IjEycHgiIG1hdGh2YXJpYW50PSJub3JtYWwiPnQ8L21pPjwvbXN1Yj48bW8gbWF0aHNpemU9IjEycHgiPik8L21vPjwvbXJvdz48bW8gbWF0aHNpemU9IjEycHgiPiYjeDIzREY7PC9tbz48L211bmRlcj48bXRleHQgbWF0aHNpemU9IjEycHgiPiYjeDVCRjk7JiN4NjU3MDsmI3g2OEFGOyYjeDVFQTY7PC9tdGV4dD48L211bmRlcj48L21zdHlsZT48L21hdGg+4fAqyQAAAABJRU5ErkJggg==\&quot;,\&quot;slideId\&quot;:285,\&quot;accessibleText\&quot;:\&quot;正体 倒三角算子 下标 x 下标 t 结束下标 log p 左括号 x 下标 t 竖线 y 右括号 空格 等于 空格 正体 倒三角算子 下标 x 下标 t 结束下标 log 弧 左括号 分数 p 左括号 y 右括号 分之 p 左括号 x 下标 t 右括号 p 左括号 y 竖线 x 下标 t 右括号 结束分数 弧 右括号\\n空格 空格 空格 空格 空格 空格 空格 空格 空格 空格 空格 空格 空格 空格 空格 空格 空格 空格 空格 空格 空格 空格 空格 空格 空格 空格 空格 等于 空格 正体 倒三角算子 下标 正体 x 下标 正体 t 结束下标 logp 左括号 正体 x 下标 正体 t 右括号 加 正体 倒三角算子 下标 正体 x 下标 正体 t 结束下标 logp 左括号 正体 y 竖线 正体 x 下标 正体 t 右括号 减 多 多 正体 倒三角算子 下标 正体 x 下标 正体 t 结束下标 logp 左括号 正体 y 右括号 有 下大括号 在下方 有 开始文本 与  结束文本 正体 x 下标 正体 t 开始文本 无关,为 结束文本 0 在下方\\n空格 空格 空格 空格 空格 空格 空格 空格 空格 空格 空格 空格 空格 空格 空格 空格 空格 空格 空格 空格 空格 空格 空格 空格 空格 空格 空格 等于 空格 多 多 正体 倒三角算子 下标 正体 x 下标 正体 t 结束下标 logp 左括号 正体 x 下标 正体 t 右括号 有 下大括号 在下方 有 开始文本 无条件梯度 结束文本 在下方 加 多 多 正体 倒三角算子 下标 正体 x 下标 正体 t 结束下标 logp 左括号 正体 y 竖线 正体 x 下标 正体 t 右括号 有 下大括号 在下方 有 开始文本 对数梯度 结束文本 在下方\&quot;,\&quot;imageHeight\&quot;:152.972}]&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6552</TotalTime>
  <Words>1124</Words>
  <Application>Microsoft Macintosh PowerPoint</Application>
  <PresentationFormat>宽屏</PresentationFormat>
  <Paragraphs>435</Paragraphs>
  <Slides>38</Slides>
  <Notes>5</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38</vt:i4>
      </vt:variant>
    </vt:vector>
  </HeadingPairs>
  <TitlesOfParts>
    <vt:vector size="47" baseType="lpstr">
      <vt:lpstr>等线</vt:lpstr>
      <vt:lpstr>等线 Light</vt:lpstr>
      <vt:lpstr>SimSun</vt:lpstr>
      <vt:lpstr>SimSun</vt:lpstr>
      <vt:lpstr>Arial</vt:lpstr>
      <vt:lpstr>Cambria Math</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钰凝 黄</dc:creator>
  <cp:lastModifiedBy>a21382</cp:lastModifiedBy>
  <cp:revision>94</cp:revision>
  <dcterms:created xsi:type="dcterms:W3CDTF">2024-12-02T08:20:38Z</dcterms:created>
  <dcterms:modified xsi:type="dcterms:W3CDTF">2025-12-10T14:08:11Z</dcterms:modified>
</cp:coreProperties>
</file>